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184476-1FA9-4F7F-93EC-4202877833B4}" v="1" dt="2024-03-26T08:47:57.1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B1184476-1FA9-4F7F-93EC-4202877833B4}"/>
    <pc:docChg chg="custSel modSld">
      <pc:chgData name="高橋 麻璃亜／リサーチ・コンサル／JRI (takahashi maria)" userId="f4b2eeab-6836-44c5-bb3f-58dccbf5094d" providerId="ADAL" clId="{B1184476-1FA9-4F7F-93EC-4202877833B4}" dt="2024-03-26T08:48:01.577" v="2" actId="1076"/>
      <pc:docMkLst>
        <pc:docMk/>
      </pc:docMkLst>
      <pc:sldChg chg="delSp modSp mod">
        <pc:chgData name="高橋 麻璃亜／リサーチ・コンサル／JRI (takahashi maria)" userId="f4b2eeab-6836-44c5-bb3f-58dccbf5094d" providerId="ADAL" clId="{B1184476-1FA9-4F7F-93EC-4202877833B4}" dt="2024-03-26T08:48:01.577" v="2" actId="1076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B1184476-1FA9-4F7F-93EC-4202877833B4}" dt="2024-03-26T08:47:50.123" v="0" actId="478"/>
          <ac:picMkLst>
            <pc:docMk/>
            <pc:sldMk cId="840910269" sldId="256"/>
            <ac:picMk id="10" creationId="{740CC725-7D8F-AA60-0BC6-45C49095C42A}"/>
          </ac:picMkLst>
        </pc:picChg>
        <pc:picChg chg="mod">
          <ac:chgData name="高橋 麻璃亜／リサーチ・コンサル／JRI (takahashi maria)" userId="f4b2eeab-6836-44c5-bb3f-58dccbf5094d" providerId="ADAL" clId="{B1184476-1FA9-4F7F-93EC-4202877833B4}" dt="2024-03-26T08:48:01.577" v="2" actId="1076"/>
          <ac:picMkLst>
            <pc:docMk/>
            <pc:sldMk cId="840910269" sldId="256"/>
            <ac:picMk id="11" creationId="{9B87C9DB-F28B-8847-A5B6-9272DAA0363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55765E4E-F828-EC19-3F5F-5C6A7E7463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631" y="389830"/>
            <a:ext cx="6728737" cy="6078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3EEB5A-097A-4F4D-AAB1-1738D2CF8AC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278865FC-CC3D-4ECC-ABAC-F891DCAC63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BC089D-8752-401C-B5AA-74E4E7701F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7</cp:revision>
  <dcterms:created xsi:type="dcterms:W3CDTF">2024-03-26T08:35:22Z</dcterms:created>
  <dcterms:modified xsi:type="dcterms:W3CDTF">2024-03-28T08:34:53Z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</Properties>
</file>