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443B2-A468-4BF0-9E5E-9D2C51F4A4D5}" v="1" dt="2024-03-26T08:59:58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D4443B2-A468-4BF0-9E5E-9D2C51F4A4D5}"/>
    <pc:docChg chg="custSel modSld">
      <pc:chgData name="高橋 麻璃亜／リサーチ・コンサル／JRI (takahashi maria)" userId="f4b2eeab-6836-44c5-bb3f-58dccbf5094d" providerId="ADAL" clId="{7D4443B2-A468-4BF0-9E5E-9D2C51F4A4D5}" dt="2024-03-26T09:00:13.864" v="4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7D4443B2-A468-4BF0-9E5E-9D2C51F4A4D5}" dt="2024-03-26T09:00:13.864" v="4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D4443B2-A468-4BF0-9E5E-9D2C51F4A4D5}" dt="2024-03-26T08:59:55.816" v="0" actId="478"/>
          <ac:picMkLst>
            <pc:docMk/>
            <pc:sldMk cId="840910269" sldId="256"/>
            <ac:picMk id="36" creationId="{51C34A39-40E6-2BBE-589F-4D14336E98EC}"/>
          </ac:picMkLst>
        </pc:picChg>
        <pc:picChg chg="mod">
          <ac:chgData name="高橋 麻璃亜／リサーチ・コンサル／JRI (takahashi maria)" userId="f4b2eeab-6836-44c5-bb3f-58dccbf5094d" providerId="ADAL" clId="{7D4443B2-A468-4BF0-9E5E-9D2C51F4A4D5}" dt="2024-03-26T09:00:13.864" v="4" actId="1076"/>
          <ac:picMkLst>
            <pc:docMk/>
            <pc:sldMk cId="840910269" sldId="256"/>
            <ac:picMk id="37" creationId="{1FC006A6-A69D-6511-B43B-F051CF247C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D76C588-7235-B679-4094-63A3DD902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1" y="716111"/>
            <a:ext cx="11283358" cy="5425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F00982-0E70-4DEB-8EDE-3CD84834CB7B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7014EDE-D4ED-4B09-BEBF-BA7C564B29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380CCC-C2F8-48C7-8A9C-8B427534A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25</cp:revision>
  <dcterms:created xsi:type="dcterms:W3CDTF">2024-03-26T08:35:22Z</dcterms:created>
  <dcterms:modified xsi:type="dcterms:W3CDTF">2024-03-28T08:46:11Z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