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74C9A5-D3F8-4EB0-B5A2-E0357FCA5902}" v="1" dt="2024-03-26T08:59:20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A174C9A5-D3F8-4EB0-B5A2-E0357FCA5902}"/>
    <pc:docChg chg="custSel modSld">
      <pc:chgData name="高橋 麻璃亜／リサーチ・コンサル／JRI (takahashi maria)" userId="f4b2eeab-6836-44c5-bb3f-58dccbf5094d" providerId="ADAL" clId="{A174C9A5-D3F8-4EB0-B5A2-E0357FCA5902}" dt="2024-03-26T08:59:33.731" v="5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A174C9A5-D3F8-4EB0-B5A2-E0357FCA5902}" dt="2024-03-26T08:59:33.731" v="5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A174C9A5-D3F8-4EB0-B5A2-E0357FCA5902}" dt="2024-03-26T08:59:17.384" v="0" actId="478"/>
          <ac:picMkLst>
            <pc:docMk/>
            <pc:sldMk cId="840910269" sldId="256"/>
            <ac:picMk id="35" creationId="{9541F1BC-4447-FAA9-ECE0-66309483508E}"/>
          </ac:picMkLst>
        </pc:picChg>
        <pc:picChg chg="mod">
          <ac:chgData name="高橋 麻璃亜／リサーチ・コンサル／JRI (takahashi maria)" userId="f4b2eeab-6836-44c5-bb3f-58dccbf5094d" providerId="ADAL" clId="{A174C9A5-D3F8-4EB0-B5A2-E0357FCA5902}" dt="2024-03-26T08:59:33.731" v="5" actId="1076"/>
          <ac:picMkLst>
            <pc:docMk/>
            <pc:sldMk cId="840910269" sldId="256"/>
            <ac:picMk id="36" creationId="{51C34A39-40E6-2BBE-589F-4D14336E98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19D1FB3-7068-FDA0-838F-4D60ED7ED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104" y="618904"/>
            <a:ext cx="6619792" cy="56201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F42521-43AD-4F51-A316-5D7D634EEDA2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1B770088-DE4C-408E-94F4-E7BE75EFFC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B1B294-EF4C-4DF3-97A2-48390D74A3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24</cp:revision>
  <dcterms:created xsi:type="dcterms:W3CDTF">2024-03-26T08:35:22Z</dcterms:created>
  <dcterms:modified xsi:type="dcterms:W3CDTF">2024-03-28T08:45:46Z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