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47A72-8DD2-49FF-9492-AE05E5485CE2}" v="1" dt="2024-03-26T08:58:46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81947A72-8DD2-49FF-9492-AE05E5485CE2}"/>
    <pc:docChg chg="custSel modSld">
      <pc:chgData name="高橋 麻璃亜／リサーチ・コンサル／JRI (takahashi maria)" userId="f4b2eeab-6836-44c5-bb3f-58dccbf5094d" providerId="ADAL" clId="{81947A72-8DD2-49FF-9492-AE05E5485CE2}" dt="2024-03-26T08:58:50.314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81947A72-8DD2-49FF-9492-AE05E5485CE2}" dt="2024-03-26T08:58:50.314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81947A72-8DD2-49FF-9492-AE05E5485CE2}" dt="2024-03-26T08:58:39.922" v="0" actId="478"/>
          <ac:picMkLst>
            <pc:docMk/>
            <pc:sldMk cId="840910269" sldId="256"/>
            <ac:picMk id="34" creationId="{C95B3D6F-1444-536C-4001-62C819BC5AFE}"/>
          </ac:picMkLst>
        </pc:picChg>
        <pc:picChg chg="mod">
          <ac:chgData name="高橋 麻璃亜／リサーチ・コンサル／JRI (takahashi maria)" userId="f4b2eeab-6836-44c5-bb3f-58dccbf5094d" providerId="ADAL" clId="{81947A72-8DD2-49FF-9492-AE05E5485CE2}" dt="2024-03-26T08:58:50.314" v="2" actId="1076"/>
          <ac:picMkLst>
            <pc:docMk/>
            <pc:sldMk cId="840910269" sldId="256"/>
            <ac:picMk id="35" creationId="{9541F1BC-4447-FAA9-ECE0-6630948350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1B6BD92-38DF-8FDB-2605-A46B9A8D32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5"/>
          <a:stretch/>
        </p:blipFill>
        <p:spPr bwMode="auto">
          <a:xfrm>
            <a:off x="2575962" y="242729"/>
            <a:ext cx="7040076" cy="63725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5148A6-59EB-42D5-8BF9-A1925D303CE9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F9123878-1CB8-4021-9DD5-F7B5A66DF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48BBB4-230C-4B94-B89D-C5AD2B3AAC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24</cp:revision>
  <dcterms:created xsi:type="dcterms:W3CDTF">2024-03-26T08:35:22Z</dcterms:created>
  <dcterms:modified xsi:type="dcterms:W3CDTF">2024-05-16T13:59:02Z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