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732A85-49ED-4403-9D3A-6ADE244C7FBE}" v="1" dt="2024-03-26T08:58:11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D4732A85-49ED-4403-9D3A-6ADE244C7FBE}"/>
    <pc:docChg chg="custSel modSld">
      <pc:chgData name="高橋 麻璃亜／リサーチ・コンサル／JRI (takahashi maria)" userId="f4b2eeab-6836-44c5-bb3f-58dccbf5094d" providerId="ADAL" clId="{D4732A85-49ED-4403-9D3A-6ADE244C7FBE}" dt="2024-03-26T08:58:19.924" v="4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D4732A85-49ED-4403-9D3A-6ADE244C7FBE}" dt="2024-03-26T08:58:19.924" v="4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D4732A85-49ED-4403-9D3A-6ADE244C7FBE}" dt="2024-03-26T08:58:04.819" v="0" actId="478"/>
          <ac:picMkLst>
            <pc:docMk/>
            <pc:sldMk cId="840910269" sldId="256"/>
            <ac:picMk id="33" creationId="{1DFFCE07-65C5-6244-F999-A8D7286163EC}"/>
          </ac:picMkLst>
        </pc:picChg>
        <pc:picChg chg="mod">
          <ac:chgData name="高橋 麻璃亜／リサーチ・コンサル／JRI (takahashi maria)" userId="f4b2eeab-6836-44c5-bb3f-58dccbf5094d" providerId="ADAL" clId="{D4732A85-49ED-4403-9D3A-6ADE244C7FBE}" dt="2024-03-26T08:58:19.924" v="4" actId="1076"/>
          <ac:picMkLst>
            <pc:docMk/>
            <pc:sldMk cId="840910269" sldId="256"/>
            <ac:picMk id="34" creationId="{C95B3D6F-1444-536C-4001-62C819BC5AF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3255B96-5E5D-3BDC-2B9C-5AE52C5A1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46" y="698692"/>
            <a:ext cx="11790107" cy="546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102C97-BAB5-47FE-8903-1EB24A226018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30489C56-DF4D-481F-B8A5-3D04840D00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5D3810-BA71-4DFE-A056-172481E4A0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22</cp:revision>
  <dcterms:created xsi:type="dcterms:W3CDTF">2024-03-26T08:35:22Z</dcterms:created>
  <dcterms:modified xsi:type="dcterms:W3CDTF">2024-03-28T08:45:00Z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