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922AA-F7FC-46B9-AE4B-6FB8F897D6BE}" v="1" dt="2024-03-26T08:57:30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390922AA-F7FC-46B9-AE4B-6FB8F897D6BE}"/>
    <pc:docChg chg="custSel modSld">
      <pc:chgData name="高橋 麻璃亜／リサーチ・コンサル／JRI (takahashi maria)" userId="f4b2eeab-6836-44c5-bb3f-58dccbf5094d" providerId="ADAL" clId="{390922AA-F7FC-46B9-AE4B-6FB8F897D6BE}" dt="2024-03-26T08:57:46.600" v="5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390922AA-F7FC-46B9-AE4B-6FB8F897D6BE}" dt="2024-03-26T08:57:46.600" v="5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390922AA-F7FC-46B9-AE4B-6FB8F897D6BE}" dt="2024-03-26T08:57:24.688" v="0" actId="478"/>
          <ac:picMkLst>
            <pc:docMk/>
            <pc:sldMk cId="840910269" sldId="256"/>
            <ac:picMk id="32" creationId="{FA070554-8D30-AABE-A6C3-9EA5FA1F51A6}"/>
          </ac:picMkLst>
        </pc:picChg>
        <pc:picChg chg="mod">
          <ac:chgData name="高橋 麻璃亜／リサーチ・コンサル／JRI (takahashi maria)" userId="f4b2eeab-6836-44c5-bb3f-58dccbf5094d" providerId="ADAL" clId="{390922AA-F7FC-46B9-AE4B-6FB8F897D6BE}" dt="2024-03-26T08:57:46.600" v="5" actId="1076"/>
          <ac:picMkLst>
            <pc:docMk/>
            <pc:sldMk cId="840910269" sldId="256"/>
            <ac:picMk id="33" creationId="{1DFFCE07-65C5-6244-F999-A8D7286163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2D440AE-5CEA-9D64-A48C-6A1E4B20C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038" y="421220"/>
            <a:ext cx="7345923" cy="6015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7BE0D8-7146-4A50-A66C-9648204A69DA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FCABE56-0357-41DA-BA1C-B4BB4BBABC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09E4E1-A518-4A1A-B3C0-D79BA33C57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21</cp:revision>
  <dcterms:created xsi:type="dcterms:W3CDTF">2024-03-26T08:35:22Z</dcterms:created>
  <dcterms:modified xsi:type="dcterms:W3CDTF">2024-03-28T08:43:25Z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