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8A1E1-83CB-4EE0-BD4A-642BC7894270}" v="2" dt="2024-03-26T08:56:58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8BB8A1E1-83CB-4EE0-BD4A-642BC7894270}"/>
    <pc:docChg chg="custSel modSld">
      <pc:chgData name="高橋 麻璃亜／リサーチ・コンサル／JRI (takahashi maria)" userId="f4b2eeab-6836-44c5-bb3f-58dccbf5094d" providerId="ADAL" clId="{8BB8A1E1-83CB-4EE0-BD4A-642BC7894270}" dt="2024-03-26T08:57:02.361" v="5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8BB8A1E1-83CB-4EE0-BD4A-642BC7894270}" dt="2024-03-26T08:57:02.361" v="5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8BB8A1E1-83CB-4EE0-BD4A-642BC7894270}" dt="2024-03-26T08:56:43.168" v="0" actId="478"/>
          <ac:picMkLst>
            <pc:docMk/>
            <pc:sldMk cId="840910269" sldId="256"/>
            <ac:picMk id="29" creationId="{B77882A6-BA5B-8623-613D-950D2C883A88}"/>
          </ac:picMkLst>
        </pc:picChg>
        <pc:picChg chg="del mod">
          <ac:chgData name="高橋 麻璃亜／リサーチ・コンサル／JRI (takahashi maria)" userId="f4b2eeab-6836-44c5-bb3f-58dccbf5094d" providerId="ADAL" clId="{8BB8A1E1-83CB-4EE0-BD4A-642BC7894270}" dt="2024-03-26T08:56:55.240" v="3" actId="478"/>
          <ac:picMkLst>
            <pc:docMk/>
            <pc:sldMk cId="840910269" sldId="256"/>
            <ac:picMk id="31" creationId="{5F4C368D-173A-FA19-B960-2725CECEE043}"/>
          </ac:picMkLst>
        </pc:picChg>
        <pc:picChg chg="mod">
          <ac:chgData name="高橋 麻璃亜／リサーチ・コンサル／JRI (takahashi maria)" userId="f4b2eeab-6836-44c5-bb3f-58dccbf5094d" providerId="ADAL" clId="{8BB8A1E1-83CB-4EE0-BD4A-642BC7894270}" dt="2024-03-26T08:57:02.361" v="5" actId="1076"/>
          <ac:picMkLst>
            <pc:docMk/>
            <pc:sldMk cId="840910269" sldId="256"/>
            <ac:picMk id="32" creationId="{FA070554-8D30-AABE-A6C3-9EA5FA1F51A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D378D8D-A1DC-73A1-5220-79849CE38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348" y="242593"/>
            <a:ext cx="7123304" cy="637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51A737-673B-420D-B90D-262F0F7A1B0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1250B1E7-4D99-46DB-BAB6-35DEB646F5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44A412-9522-4F66-9FE4-5DF68385C4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21</cp:revision>
  <dcterms:created xsi:type="dcterms:W3CDTF">2024-03-26T08:35:22Z</dcterms:created>
  <dcterms:modified xsi:type="dcterms:W3CDTF">2024-05-16T13:58:41Z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