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C0CB35-F508-4B58-A1D6-70A9EECA26EF}" v="1" dt="2024-03-26T08:56:08.7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橋 麻璃亜／リサーチ・コンサル／JRI (takahashi maria)" userId="f4b2eeab-6836-44c5-bb3f-58dccbf5094d" providerId="ADAL" clId="{7CC0CB35-F508-4B58-A1D6-70A9EECA26EF}"/>
    <pc:docChg chg="custSel modSld">
      <pc:chgData name="高橋 麻璃亜／リサーチ・コンサル／JRI (takahashi maria)" userId="f4b2eeab-6836-44c5-bb3f-58dccbf5094d" providerId="ADAL" clId="{7CC0CB35-F508-4B58-A1D6-70A9EECA26EF}" dt="2024-03-26T08:56:16.759" v="2" actId="1076"/>
      <pc:docMkLst>
        <pc:docMk/>
      </pc:docMkLst>
      <pc:sldChg chg="delSp modSp mod">
        <pc:chgData name="高橋 麻璃亜／リサーチ・コンサル／JRI (takahashi maria)" userId="f4b2eeab-6836-44c5-bb3f-58dccbf5094d" providerId="ADAL" clId="{7CC0CB35-F508-4B58-A1D6-70A9EECA26EF}" dt="2024-03-26T08:56:16.759" v="2" actId="1076"/>
        <pc:sldMkLst>
          <pc:docMk/>
          <pc:sldMk cId="840910269" sldId="256"/>
        </pc:sldMkLst>
        <pc:picChg chg="del">
          <ac:chgData name="高橋 麻璃亜／リサーチ・コンサル／JRI (takahashi maria)" userId="f4b2eeab-6836-44c5-bb3f-58dccbf5094d" providerId="ADAL" clId="{7CC0CB35-F508-4B58-A1D6-70A9EECA26EF}" dt="2024-03-26T08:56:05.095" v="0" actId="478"/>
          <ac:picMkLst>
            <pc:docMk/>
            <pc:sldMk cId="840910269" sldId="256"/>
            <ac:picMk id="28" creationId="{3F4A07B7-B9C5-7DDA-4ED1-FFD355F94BD9}"/>
          </ac:picMkLst>
        </pc:picChg>
        <pc:picChg chg="mod">
          <ac:chgData name="高橋 麻璃亜／リサーチ・コンサル／JRI (takahashi maria)" userId="f4b2eeab-6836-44c5-bb3f-58dccbf5094d" providerId="ADAL" clId="{7CC0CB35-F508-4B58-A1D6-70A9EECA26EF}" dt="2024-03-26T08:56:16.759" v="2" actId="1076"/>
          <ac:picMkLst>
            <pc:docMk/>
            <pc:sldMk cId="840910269" sldId="256"/>
            <ac:picMk id="29" creationId="{B77882A6-BA5B-8623-613D-950D2C883A8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2E6D664D-053C-256E-472D-4D83EC6AD3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993" y="846836"/>
            <a:ext cx="10976013" cy="5164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58E31D-0633-484D-8EEF-34AE6463FED6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2.xml><?xml version="1.0" encoding="utf-8"?>
<ds:datastoreItem xmlns:ds="http://schemas.openxmlformats.org/officeDocument/2006/customXml" ds:itemID="{999172B1-0BCF-4EA6-8396-3C38AFA94A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E5256B4-7300-4FFB-B66E-50B80E0BE0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大久保</cp:lastModifiedBy>
  <cp:revision>20</cp:revision>
  <dcterms:created xsi:type="dcterms:W3CDTF">2024-03-26T08:35:22Z</dcterms:created>
  <dcterms:modified xsi:type="dcterms:W3CDTF">2024-03-28T08:42:32Z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</Properties>
</file>