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1D1858-90F8-4D5D-A18A-360FF6285AE5}" v="1" dt="2024-03-26T08:55:32.3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高橋 麻璃亜／リサーチ・コンサル／JRI (takahashi maria)" userId="f4b2eeab-6836-44c5-bb3f-58dccbf5094d" providerId="ADAL" clId="{0C1D1858-90F8-4D5D-A18A-360FF6285AE5}"/>
    <pc:docChg chg="custSel modSld">
      <pc:chgData name="高橋 麻璃亜／リサーチ・コンサル／JRI (takahashi maria)" userId="f4b2eeab-6836-44c5-bb3f-58dccbf5094d" providerId="ADAL" clId="{0C1D1858-90F8-4D5D-A18A-360FF6285AE5}" dt="2024-03-26T08:55:39.726" v="2" actId="1076"/>
      <pc:docMkLst>
        <pc:docMk/>
      </pc:docMkLst>
      <pc:sldChg chg="delSp modSp mod">
        <pc:chgData name="高橋 麻璃亜／リサーチ・コンサル／JRI (takahashi maria)" userId="f4b2eeab-6836-44c5-bb3f-58dccbf5094d" providerId="ADAL" clId="{0C1D1858-90F8-4D5D-A18A-360FF6285AE5}" dt="2024-03-26T08:55:39.726" v="2" actId="1076"/>
        <pc:sldMkLst>
          <pc:docMk/>
          <pc:sldMk cId="840910269" sldId="256"/>
        </pc:sldMkLst>
        <pc:picChg chg="del">
          <ac:chgData name="高橋 麻璃亜／リサーチ・コンサル／JRI (takahashi maria)" userId="f4b2eeab-6836-44c5-bb3f-58dccbf5094d" providerId="ADAL" clId="{0C1D1858-90F8-4D5D-A18A-360FF6285AE5}" dt="2024-03-26T08:55:25.201" v="0" actId="478"/>
          <ac:picMkLst>
            <pc:docMk/>
            <pc:sldMk cId="840910269" sldId="256"/>
            <ac:picMk id="27" creationId="{3AB9CE3B-38E1-BA20-095A-EE0844D98F05}"/>
          </ac:picMkLst>
        </pc:picChg>
        <pc:picChg chg="mod">
          <ac:chgData name="高橋 麻璃亜／リサーチ・コンサル／JRI (takahashi maria)" userId="f4b2eeab-6836-44c5-bb3f-58dccbf5094d" providerId="ADAL" clId="{0C1D1858-90F8-4D5D-A18A-360FF6285AE5}" dt="2024-03-26T08:55:39.726" v="2" actId="1076"/>
          <ac:picMkLst>
            <pc:docMk/>
            <pc:sldMk cId="840910269" sldId="256"/>
            <ac:picMk id="28" creationId="{3F4A07B7-B9C5-7DDA-4ED1-FFD355F94BD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AEA051-C048-A392-4B02-46164B7B48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5A7DC4E-6015-5D20-0DCD-A2C3679DA2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47D045-837F-553B-4C62-B754F26A3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B590CA-CB77-2AE9-C402-BB7F238AA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337B50A-D64D-CBAB-5961-84741A9EA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0042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A5B8A8-6FE0-FB6F-96E2-76B88355C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C231FE3-D2D7-E96B-423C-192610D4DF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54F6C5-E790-C845-123C-C1DB93EF2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B50441-6EB5-032D-DAE8-A51AF173B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3FCE6C-D972-4069-C67C-9843EF8F4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8073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C63DDA8-83A5-70DE-4411-4228AC4318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5AAB191-0410-9BB2-5922-1BE5A50021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0C8EB9-30AD-B7A3-0882-3E6F0A8EC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B94B27-D641-F270-12CB-BA67B5166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8DE7B5-64F8-548A-D254-32542BBE8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445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985A35-5EE4-EEA3-B72E-617B2E4FA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4B66B1F-179E-DE3C-B6AB-73E9329AC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6D535B-75FB-C12C-5983-F5BE2CEF1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57D94E-362B-AABE-6D9B-422FD077E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DEBD3E-623B-A875-A5C8-8120B83DC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54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064941-F196-C142-7777-EBF42B7D2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740ADB-51B1-8008-CFEE-26D4D9E23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FA722C-5BD1-D14A-FEC0-78C19E0FE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BD3D55-F844-9A84-4115-A08227598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2014BC-3997-55BC-73EC-63AA46CB9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164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B30E04-C109-AC30-959B-7C80BA860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3D47C7F-1BEE-78A4-9AA3-E3402320CA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40F6A5C-B48D-8EAA-630F-D62FA9D5B9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4195FD-A3E3-18BE-7275-A7E62D26A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F74382F-277A-13F6-17BF-B3A81BC90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8952535-C1A3-FF3D-E136-C91EF26F5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0399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4337D2-C46E-54BE-821A-CE63E8F87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B35710-F118-6C09-5630-A087F5108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2D3E4A5-AE83-1482-9BBF-20107A49AD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F705A25-6465-C420-535A-A8873AD7A5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3F28892-C516-82D9-5C3E-436A07FC17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8757C07-3EEE-6ADB-A14D-78472F783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F06CD1E-811B-84F4-5E11-94333469F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BF3E245-0961-098D-5FE4-B6AF7A66D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165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C8C63D-FADA-335D-AEFA-D3871D1FC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4B4EBDE-2854-CC62-E64A-921F4E2A1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5C89669-5108-36B0-D046-130C31589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0CC0420-BDF8-0EE1-FB41-D6D54D294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286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BA3D0A6-97A6-EBA6-DB51-3FBBEBAAB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F25F9D5-67B2-413C-433A-88470E06C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4D5739D-BD2D-2B22-7968-607ED6E60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5951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66D06B-DC79-9D41-23A1-D05020AC4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8FD6807-6321-2CB3-3005-6D26A9456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A568272-72F8-FF35-D98F-55825E6CDF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6B06EC8-7C7A-6226-F316-E3C43ED70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186C7BA-2137-B7D6-9FD7-42CAB885F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13C72F1-0D3D-B175-DA2B-85D961C93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4421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4B353B-AEC0-BF3F-3A37-245FC8A17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41BFF58-91B3-EF1F-4B84-367193C7CC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41D18C7-1798-DBB9-3671-DB9E9A2173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325337F-A0BD-2C91-F83C-AB8E947B3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2AA9B1B-D9E2-E7A8-3EC9-466B0D647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5E15B1B-B58E-F2EC-89FF-D0ED8EC38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7835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3447345-6BED-BF98-59C5-A16F8878E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7B1EA7-D5AD-A888-01EB-C22B7DB4A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1F6978-B6EF-BA03-B5DC-437F54B0C2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5E03F-28F7-4CBC-A176-F6BD6E81A95F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44E668-1061-2685-5AF1-F6D6C4473A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69429B-F1B3-3F25-D070-E1384E8295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8467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C7D58BAD-41A5-F166-B66A-1C2491F663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946" y="340820"/>
            <a:ext cx="6600108" cy="61763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40910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2d0730f-1c1e-490c-b6fe-8d38d5770940" xsi:nil="true"/>
    <lcf76f155ced4ddcb4097134ff3c332f xmlns="1e4f9cf9-9872-48b6-ac33-bc70f5a3a3ca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555B15726E3104593D38601ACCAF449" ma:contentTypeVersion="15" ma:contentTypeDescription="新しいドキュメントを作成します。" ma:contentTypeScope="" ma:versionID="3d81fb007cd7f5222eaf48bfd82758ab">
  <xsd:schema xmlns:xsd="http://www.w3.org/2001/XMLSchema" xmlns:xs="http://www.w3.org/2001/XMLSchema" xmlns:p="http://schemas.microsoft.com/office/2006/metadata/properties" xmlns:ns2="1e4f9cf9-9872-48b6-ac33-bc70f5a3a3ca" xmlns:ns3="82d0730f-1c1e-490c-b6fe-8d38d5770940" targetNamespace="http://schemas.microsoft.com/office/2006/metadata/properties" ma:root="true" ma:fieldsID="2d4a77f11d18c1fe1d706cda619fa8b3" ns2:_="" ns3:_="">
    <xsd:import namespace="1e4f9cf9-9872-48b6-ac33-bc70f5a3a3ca"/>
    <xsd:import namespace="82d0730f-1c1e-490c-b6fe-8d38d57709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4f9cf9-9872-48b6-ac33-bc70f5a3a3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画像タグ" ma:readOnly="false" ma:fieldId="{5cf76f15-5ced-4ddc-b409-7134ff3c332f}" ma:taxonomyMulti="true" ma:sspId="9d9c9a3c-fcc5-402f-98fe-c7c4e5ec2b6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d0730f-1c1e-490c-b6fe-8d38d577094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b604491f-e05c-433a-b608-44913e492379}" ma:internalName="TaxCatchAll" ma:showField="CatchAllData" ma:web="82d0730f-1c1e-490c-b6fe-8d38d57709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29364D9-B8E8-46B5-96B6-9C17867F8B0C}">
  <ds:schemaRefs>
    <ds:schemaRef ds:uri="http://schemas.microsoft.com/office/2006/metadata/properties"/>
    <ds:schemaRef ds:uri="http://schemas.microsoft.com/office/infopath/2007/PartnerControls"/>
    <ds:schemaRef ds:uri="82d0730f-1c1e-490c-b6fe-8d38d5770940"/>
    <ds:schemaRef ds:uri="1e4f9cf9-9872-48b6-ac33-bc70f5a3a3ca"/>
  </ds:schemaRefs>
</ds:datastoreItem>
</file>

<file path=customXml/itemProps2.xml><?xml version="1.0" encoding="utf-8"?>
<ds:datastoreItem xmlns:ds="http://schemas.openxmlformats.org/officeDocument/2006/customXml" ds:itemID="{77A708CF-7CDB-458C-BDAE-6CE12697B36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06256CB-473D-4D0D-A17C-4D3FF5BDFA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e4f9cf9-9872-48b6-ac33-bc70f5a3a3ca"/>
    <ds:schemaRef ds:uri="82d0730f-1c1e-490c-b6fe-8d38d57709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高橋 麻璃亜</dc:creator>
  <cp:lastModifiedBy>大久保</cp:lastModifiedBy>
  <cp:revision>18</cp:revision>
  <dcterms:created xsi:type="dcterms:W3CDTF">2024-03-26T08:35:22Z</dcterms:created>
  <dcterms:modified xsi:type="dcterms:W3CDTF">2024-03-28T08:41:12Z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0x010100E555B15726E3104593D38601ACCAF449</vt:lpwstr>
  </property>
</Properties>
</file>