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D91799-A4A6-4D6F-B139-0C08316AAFFA}" v="1" dt="2024-03-26T08:55:03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D0D91799-A4A6-4D6F-B139-0C08316AAFFA}"/>
    <pc:docChg chg="custSel modSld">
      <pc:chgData name="高橋 麻璃亜／リサーチ・コンサル／JRI (takahashi maria)" userId="f4b2eeab-6836-44c5-bb3f-58dccbf5094d" providerId="ADAL" clId="{D0D91799-A4A6-4D6F-B139-0C08316AAFFA}" dt="2024-03-26T08:55:08.866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D0D91799-A4A6-4D6F-B139-0C08316AAFFA}" dt="2024-03-26T08:55:08.866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D0D91799-A4A6-4D6F-B139-0C08316AAFFA}" dt="2024-03-26T08:54:55.308" v="0" actId="478"/>
          <ac:picMkLst>
            <pc:docMk/>
            <pc:sldMk cId="840910269" sldId="256"/>
            <ac:picMk id="26" creationId="{BE1C3648-1F3D-0667-9359-51CF3FFA57A1}"/>
          </ac:picMkLst>
        </pc:picChg>
        <pc:picChg chg="mod">
          <ac:chgData name="高橋 麻璃亜／リサーチ・コンサル／JRI (takahashi maria)" userId="f4b2eeab-6836-44c5-bb3f-58dccbf5094d" providerId="ADAL" clId="{D0D91799-A4A6-4D6F-B139-0C08316AAFFA}" dt="2024-03-26T08:55:08.866" v="2" actId="1076"/>
          <ac:picMkLst>
            <pc:docMk/>
            <pc:sldMk cId="840910269" sldId="256"/>
            <ac:picMk id="27" creationId="{3AB9CE3B-38E1-BA20-095A-EE0844D98F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D3C30E9-AA29-12F8-72E0-079E234BB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962" y="256707"/>
            <a:ext cx="7792075" cy="63445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90EC9-0FCF-4F97-B01F-D5021D89A2BB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3402219-3430-4BA5-A996-67F0420AA0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7CA07F-4286-4B9C-A2CE-B1A946C3DC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17</cp:revision>
  <dcterms:created xsi:type="dcterms:W3CDTF">2024-03-26T08:35:22Z</dcterms:created>
  <dcterms:modified xsi:type="dcterms:W3CDTF">2024-03-28T08:40:55Z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