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FB300-590B-4580-A31C-7F05A877EE76}" v="2" dt="2024-03-26T08:54:16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EC2FB300-590B-4580-A31C-7F05A877EE76}"/>
    <pc:docChg chg="custSel modSld">
      <pc:chgData name="高橋 麻璃亜／リサーチ・コンサル／JRI (takahashi maria)" userId="f4b2eeab-6836-44c5-bb3f-58dccbf5094d" providerId="ADAL" clId="{EC2FB300-590B-4580-A31C-7F05A877EE76}" dt="2024-03-26T08:54:21.211" v="7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EC2FB300-590B-4580-A31C-7F05A877EE76}" dt="2024-03-26T08:54:21.211" v="7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EC2FB300-590B-4580-A31C-7F05A877EE76}" dt="2024-03-26T08:53:55.210" v="0" actId="478"/>
          <ac:picMkLst>
            <pc:docMk/>
            <pc:sldMk cId="840910269" sldId="256"/>
            <ac:picMk id="24" creationId="{07A0A603-A8E4-24EB-A969-39F9BA082281}"/>
          </ac:picMkLst>
        </pc:picChg>
        <pc:picChg chg="del mod">
          <ac:chgData name="高橋 麻璃亜／リサーチ・コンサル／JRI (takahashi maria)" userId="f4b2eeab-6836-44c5-bb3f-58dccbf5094d" providerId="ADAL" clId="{EC2FB300-590B-4580-A31C-7F05A877EE76}" dt="2024-03-26T08:54:13.895" v="5" actId="478"/>
          <ac:picMkLst>
            <pc:docMk/>
            <pc:sldMk cId="840910269" sldId="256"/>
            <ac:picMk id="25" creationId="{BC4BCE0D-542B-7D9C-F98A-AB20F35230C1}"/>
          </ac:picMkLst>
        </pc:picChg>
        <pc:picChg chg="mod">
          <ac:chgData name="高橋 麻璃亜／リサーチ・コンサル／JRI (takahashi maria)" userId="f4b2eeab-6836-44c5-bb3f-58dccbf5094d" providerId="ADAL" clId="{EC2FB300-590B-4580-A31C-7F05A877EE76}" dt="2024-03-26T08:54:21.211" v="7" actId="1076"/>
          <ac:picMkLst>
            <pc:docMk/>
            <pc:sldMk cId="840910269" sldId="256"/>
            <ac:picMk id="26" creationId="{BE1C3648-1F3D-0667-9359-51CF3FFA57A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EE127CEF-810A-5070-8AAD-C8436B035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729" y="273335"/>
            <a:ext cx="6806542" cy="6311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AD1D1C-FACA-4A16-83C9-7F768125F56F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9551071A-6229-4B5C-91ED-5FE5100927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3F5109-7056-444F-8312-551C61411C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大久保0520</cp:lastModifiedBy>
  <cp:revision>17</cp:revision>
  <dcterms:created xsi:type="dcterms:W3CDTF">2024-03-26T08:35:22Z</dcterms:created>
  <dcterms:modified xsi:type="dcterms:W3CDTF">2024-05-21T16:03:45Z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