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8F0921-8CA0-43FF-8C25-032408761EDF}" v="1" dt="2024-03-26T08:47:14.3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橋 麻璃亜／リサーチ・コンサル／JRI (takahashi maria)" userId="f4b2eeab-6836-44c5-bb3f-58dccbf5094d" providerId="ADAL" clId="{378F0921-8CA0-43FF-8C25-032408761EDF}"/>
    <pc:docChg chg="custSel modSld">
      <pc:chgData name="高橋 麻璃亜／リサーチ・コンサル／JRI (takahashi maria)" userId="f4b2eeab-6836-44c5-bb3f-58dccbf5094d" providerId="ADAL" clId="{378F0921-8CA0-43FF-8C25-032408761EDF}" dt="2024-03-26T08:47:26.831" v="3" actId="1076"/>
      <pc:docMkLst>
        <pc:docMk/>
      </pc:docMkLst>
      <pc:sldChg chg="delSp modSp mod">
        <pc:chgData name="高橋 麻璃亜／リサーチ・コンサル／JRI (takahashi maria)" userId="f4b2eeab-6836-44c5-bb3f-58dccbf5094d" providerId="ADAL" clId="{378F0921-8CA0-43FF-8C25-032408761EDF}" dt="2024-03-26T08:47:26.831" v="3" actId="1076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378F0921-8CA0-43FF-8C25-032408761EDF}" dt="2024-03-26T08:47:06.806" v="0" actId="478"/>
          <ac:picMkLst>
            <pc:docMk/>
            <pc:sldMk cId="840910269" sldId="256"/>
            <ac:picMk id="9" creationId="{B905C78E-75B0-BA8E-798C-5CA165D16F26}"/>
          </ac:picMkLst>
        </pc:picChg>
        <pc:picChg chg="mod">
          <ac:chgData name="高橋 麻璃亜／リサーチ・コンサル／JRI (takahashi maria)" userId="f4b2eeab-6836-44c5-bb3f-58dccbf5094d" providerId="ADAL" clId="{378F0921-8CA0-43FF-8C25-032408761EDF}" dt="2024-03-26T08:47:26.831" v="3" actId="1076"/>
          <ac:picMkLst>
            <pc:docMk/>
            <pc:sldMk cId="840910269" sldId="256"/>
            <ac:picMk id="10" creationId="{740CC725-7D8F-AA60-0BC6-45C49095C42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2024/5/13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2024/5/13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2024/5/13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2024/5/13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2024/5/13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2024/5/13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2024/5/13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2024/5/13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2024/5/13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2024/5/13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2024/5/13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2024/5/13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EF99E112-3398-5447-2E16-633B812683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538" y="306525"/>
            <a:ext cx="11366924" cy="62449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32A913D-ABCA-4BFB-8FB5-93F8D7E0BD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C9DA8CD-F3BE-47FA-81AD-2653E6311189}">
  <ds:schemaRefs>
    <ds:schemaRef ds:uri="http://www.w3.org/XML/1998/namespace"/>
    <ds:schemaRef ds:uri="http://purl.org/dc/terms/"/>
    <ds:schemaRef ds:uri="1e4f9cf9-9872-48b6-ac33-bc70f5a3a3ca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82d0730f-1c1e-490c-b6fe-8d38d5770940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2C1E89C0-0D0F-4849-B293-E333CCAAC77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大久保５</cp:lastModifiedBy>
  <cp:revision>8</cp:revision>
  <dcterms:created xsi:type="dcterms:W3CDTF">2024-03-26T08:35:22Z</dcterms:created>
  <dcterms:modified xsi:type="dcterms:W3CDTF">2024-05-13T05:03:25Z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</Properties>
</file>