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A0D76-6100-4E02-8340-CFF489F8375B}" v="1" dt="2024-03-26T08:46:25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213A0D76-6100-4E02-8340-CFF489F8375B}"/>
    <pc:docChg chg="custSel modSld">
      <pc:chgData name="高橋 麻璃亜／リサーチ・コンサル／JRI (takahashi maria)" userId="f4b2eeab-6836-44c5-bb3f-58dccbf5094d" providerId="ADAL" clId="{213A0D76-6100-4E02-8340-CFF489F8375B}" dt="2024-03-26T08:46:41.430" v="5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213A0D76-6100-4E02-8340-CFF489F8375B}" dt="2024-03-26T08:46:41.430" v="5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213A0D76-6100-4E02-8340-CFF489F8375B}" dt="2024-03-26T08:46:17.557" v="0" actId="478"/>
          <ac:picMkLst>
            <pc:docMk/>
            <pc:sldMk cId="840910269" sldId="256"/>
            <ac:picMk id="8" creationId="{629F4ACB-941C-A043-9AFD-F8478784899C}"/>
          </ac:picMkLst>
        </pc:picChg>
        <pc:picChg chg="mod">
          <ac:chgData name="高橋 麻璃亜／リサーチ・コンサル／JRI (takahashi maria)" userId="f4b2eeab-6836-44c5-bb3f-58dccbf5094d" providerId="ADAL" clId="{213A0D76-6100-4E02-8340-CFF489F8375B}" dt="2024-03-26T08:46:41.430" v="5" actId="1076"/>
          <ac:picMkLst>
            <pc:docMk/>
            <pc:sldMk cId="840910269" sldId="256"/>
            <ac:picMk id="9" creationId="{B905C78E-75B0-BA8E-798C-5CA165D16F2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0FF6C57-45F8-EF7D-EAFB-308C86FAC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624" y="514414"/>
            <a:ext cx="7402752" cy="5829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DF2E31-6A07-4B7D-91FC-A336C95CF7A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E44774D1-E12C-4036-8246-67DFBC6230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C2F721-332C-4E86-8988-8D2EC234FD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5</cp:revision>
  <dcterms:created xsi:type="dcterms:W3CDTF">2024-03-26T08:35:22Z</dcterms:created>
  <dcterms:modified xsi:type="dcterms:W3CDTF">2024-03-28T08:33:53Z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