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93E08D-2FD7-46C4-8465-08AC784A1D68}" v="2" dt="2024-03-26T08:45:37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2693E08D-2FD7-46C4-8465-08AC784A1D68}"/>
    <pc:docChg chg="custSel modSld">
      <pc:chgData name="高橋 麻璃亜／リサーチ・コンサル／JRI (takahashi maria)" userId="f4b2eeab-6836-44c5-bb3f-58dccbf5094d" providerId="ADAL" clId="{2693E08D-2FD7-46C4-8465-08AC784A1D68}" dt="2024-03-26T08:45:47.403" v="7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2693E08D-2FD7-46C4-8465-08AC784A1D68}" dt="2024-03-26T08:45:47.403" v="7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2693E08D-2FD7-46C4-8465-08AC784A1D68}" dt="2024-03-26T08:44:37.606" v="0" actId="478"/>
          <ac:picMkLst>
            <pc:docMk/>
            <pc:sldMk cId="840910269" sldId="256"/>
            <ac:picMk id="6" creationId="{BC9EBDFC-17BF-CAB9-1383-89716DECA4FD}"/>
          </ac:picMkLst>
        </pc:picChg>
        <pc:picChg chg="del mod">
          <ac:chgData name="高橋 麻璃亜／リサーチ・コンサル／JRI (takahashi maria)" userId="f4b2eeab-6836-44c5-bb3f-58dccbf5094d" providerId="ADAL" clId="{2693E08D-2FD7-46C4-8465-08AC784A1D68}" dt="2024-03-26T08:45:34.330" v="3" actId="478"/>
          <ac:picMkLst>
            <pc:docMk/>
            <pc:sldMk cId="840910269" sldId="256"/>
            <ac:picMk id="7" creationId="{6B0E3820-D5B3-76AD-D448-48C7135978C6}"/>
          </ac:picMkLst>
        </pc:picChg>
        <pc:picChg chg="mod">
          <ac:chgData name="高橋 麻璃亜／リサーチ・コンサル／JRI (takahashi maria)" userId="f4b2eeab-6836-44c5-bb3f-58dccbf5094d" providerId="ADAL" clId="{2693E08D-2FD7-46C4-8465-08AC784A1D68}" dt="2024-03-26T08:45:47.403" v="7" actId="1076"/>
          <ac:picMkLst>
            <pc:docMk/>
            <pc:sldMk cId="840910269" sldId="256"/>
            <ac:picMk id="8" creationId="{629F4ACB-941C-A043-9AFD-F8478784899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36B660B-338F-E1DD-9551-92ADD2C1F2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739" y="228832"/>
            <a:ext cx="7004521" cy="6400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C52F65-ECCD-4B2B-9A87-4EBCFF6EEB3C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58202A42-490F-4519-BA74-1FE70E4A58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3E2717-EEA6-4EFE-98DF-D38FE7EAA1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4</cp:revision>
  <dcterms:created xsi:type="dcterms:W3CDTF">2024-03-26T08:35:22Z</dcterms:created>
  <dcterms:modified xsi:type="dcterms:W3CDTF">2024-03-28T08:33:34Z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