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693E08D-2FD7-46C4-8465-08AC784A1D68}" v="2" dt="2024-03-26T08:45:37.70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100" d="100"/>
          <a:sy n="100" d="100"/>
        </p:scale>
        <p:origin x="936" y="3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高橋 麻璃亜／リサーチ・コンサル／JRI (takahashi maria)" userId="f4b2eeab-6836-44c5-bb3f-58dccbf5094d" providerId="ADAL" clId="{2693E08D-2FD7-46C4-8465-08AC784A1D68}"/>
    <pc:docChg chg="custSel modSld">
      <pc:chgData name="高橋 麻璃亜／リサーチ・コンサル／JRI (takahashi maria)" userId="f4b2eeab-6836-44c5-bb3f-58dccbf5094d" providerId="ADAL" clId="{2693E08D-2FD7-46C4-8465-08AC784A1D68}" dt="2024-03-26T08:45:47.403" v="7" actId="1076"/>
      <pc:docMkLst>
        <pc:docMk/>
      </pc:docMkLst>
      <pc:sldChg chg="delSp modSp mod">
        <pc:chgData name="高橋 麻璃亜／リサーチ・コンサル／JRI (takahashi maria)" userId="f4b2eeab-6836-44c5-bb3f-58dccbf5094d" providerId="ADAL" clId="{2693E08D-2FD7-46C4-8465-08AC784A1D68}" dt="2024-03-26T08:45:47.403" v="7" actId="1076"/>
        <pc:sldMkLst>
          <pc:docMk/>
          <pc:sldMk cId="840910269" sldId="256"/>
        </pc:sldMkLst>
        <pc:picChg chg="del">
          <ac:chgData name="高橋 麻璃亜／リサーチ・コンサル／JRI (takahashi maria)" userId="f4b2eeab-6836-44c5-bb3f-58dccbf5094d" providerId="ADAL" clId="{2693E08D-2FD7-46C4-8465-08AC784A1D68}" dt="2024-03-26T08:44:37.606" v="0" actId="478"/>
          <ac:picMkLst>
            <pc:docMk/>
            <pc:sldMk cId="840910269" sldId="256"/>
            <ac:picMk id="6" creationId="{BC9EBDFC-17BF-CAB9-1383-89716DECA4FD}"/>
          </ac:picMkLst>
        </pc:picChg>
        <pc:picChg chg="del mod">
          <ac:chgData name="高橋 麻璃亜／リサーチ・コンサル／JRI (takahashi maria)" userId="f4b2eeab-6836-44c5-bb3f-58dccbf5094d" providerId="ADAL" clId="{2693E08D-2FD7-46C4-8465-08AC784A1D68}" dt="2024-03-26T08:45:34.330" v="3" actId="478"/>
          <ac:picMkLst>
            <pc:docMk/>
            <pc:sldMk cId="840910269" sldId="256"/>
            <ac:picMk id="7" creationId="{6B0E3820-D5B3-76AD-D448-48C7135978C6}"/>
          </ac:picMkLst>
        </pc:picChg>
        <pc:picChg chg="mod">
          <ac:chgData name="高橋 麻璃亜／リサーチ・コンサル／JRI (takahashi maria)" userId="f4b2eeab-6836-44c5-bb3f-58dccbf5094d" providerId="ADAL" clId="{2693E08D-2FD7-46C4-8465-08AC784A1D68}" dt="2024-03-26T08:45:47.403" v="7" actId="1076"/>
          <ac:picMkLst>
            <pc:docMk/>
            <pc:sldMk cId="840910269" sldId="256"/>
            <ac:picMk id="8" creationId="{629F4ACB-941C-A043-9AFD-F8478784899C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FAEA051-C048-A392-4B02-46164B7B485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D5A7DC4E-6015-5D20-0DCD-A2C3679DA2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F47D045-837F-553B-4C62-B754F26A33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1B590CA-CB77-2AE9-C402-BB7F238AAF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337B50A-D64D-CBAB-5961-84741A9EAC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30042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CA5B8A8-6FE0-FB6F-96E2-76B88355CC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FC231FE3-D2D7-E96B-423C-192610D4DF1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D54F6C5-E790-C845-123C-C1DB93EF23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0B50441-6EB5-032D-DAE8-A51AF173B5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73FCE6C-D972-4069-C67C-9843EF8F44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380733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BC63DDA8-83A5-70DE-4411-4228AC43189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5AAB191-0410-9BB2-5922-1BE5A500215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D0C8EB9-30AD-B7A3-0882-3E6F0A8EC4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0B94B27-D641-F270-12CB-BA67B51668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98DE7B5-64F8-548A-D254-32542BBE82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14457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6985A35-5EE4-EEA3-B72E-617B2E4FA0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4B66B1F-179E-DE3C-B6AB-73E9329AC5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C6D535B-75FB-C12C-5983-F5BE2CEF17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157D94E-362B-AABE-6D9B-422FD077EA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7DEBD3E-623B-A875-A5C8-8120B83DC8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0548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4064941-F196-C142-7777-EBF42B7D29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9740ADB-51B1-8008-CFEE-26D4D9E23D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AFA722C-5BD1-D14A-FEC0-78C19E0FEB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9BD3D55-F844-9A84-4115-A08227598A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32014BC-3997-55BC-73EC-63AA46CB91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21642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DB30E04-C109-AC30-959B-7C80BA8608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3D47C7F-1BEE-78A4-9AA3-E3402320CAF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640F6A5C-B48D-8EAA-630F-D62FA9D5B9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34195FD-A3E3-18BE-7275-A7E62D26A1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F74382F-277A-13F6-17BF-B3A81BC907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8952535-C1A3-FF3D-E136-C91EF26F5A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503999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54337D2-C46E-54BE-821A-CE63E8F87B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6B35710-F118-6C09-5630-A087F5108A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72D3E4A5-AE83-1482-9BBF-20107A49AD6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DF705A25-6465-C420-535A-A8873AD7A5C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D3F28892-C516-82D9-5C3E-436A07FC17B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08757C07-3EEE-6ADB-A14D-78472F7837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0F06CD1E-811B-84F4-5E11-94333469FC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7BF3E245-0961-098D-5FE4-B6AF7A66D0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16571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6C8C63D-FADA-335D-AEFA-D3871D1FC1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B4B4EBDE-2854-CC62-E64A-921F4E2A15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35C89669-5108-36B0-D046-130C315894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40CC0420-BDF8-0EE1-FB41-D6D54D2946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12865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7BA3D0A6-97A6-EBA6-DB51-3FBBEBAABA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8F25F9D5-67B2-413C-433A-88470E06C7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4D5739D-BD2D-2B22-7968-607ED6E60E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59514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D66D06B-DC79-9D41-23A1-D05020AC47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8FD6807-6321-2CB3-3005-6D26A94560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7A568272-72F8-FF35-D98F-55825E6CDF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6B06EC8-7C7A-6226-F316-E3C43ED704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186C7BA-2137-B7D6-9FD7-42CAB885F7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13C72F1-0D3D-B175-DA2B-85D961C933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544217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34B353B-AEC0-BF3F-3A37-245FC8A17E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141BFF58-91B3-EF1F-4B84-367193C7CC4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241D18C7-1798-DBB9-3671-DB9E9A2173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325337F-A0BD-2C91-F83C-AB8E947B34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2AA9B1B-D9E2-E7A8-3EC9-466B0D647D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5E15B1B-B58E-F2EC-89FF-D0ED8EC38F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78359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D3447345-6BED-BF98-59C5-A16F8878EE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C7B1EA7-D5AD-A888-01EB-C22B7DB4A7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E1F6978-B6EF-BA03-B5DC-437F54B0C2B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15E03F-28F7-4CBC-A176-F6BD6E81A95F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044E668-1061-2685-5AF1-F6D6C4473A8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F69429B-F1B3-3F25-D070-E1384E82957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284672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>
            <a:extLst>
              <a:ext uri="{FF2B5EF4-FFF2-40B4-BE49-F238E27FC236}">
                <a16:creationId xmlns:a16="http://schemas.microsoft.com/office/drawing/2014/main" id="{536B660B-338F-E1DD-9551-92ADD2C1F25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3739" y="228832"/>
            <a:ext cx="7004521" cy="640033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409102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82d0730f-1c1e-490c-b6fe-8d38d5770940" xsi:nil="true"/>
    <lcf76f155ced4ddcb4097134ff3c332f xmlns="1e4f9cf9-9872-48b6-ac33-bc70f5a3a3ca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E555B15726E3104593D38601ACCAF449" ma:contentTypeVersion="15" ma:contentTypeDescription="新しいドキュメントを作成します。" ma:contentTypeScope="" ma:versionID="3d81fb007cd7f5222eaf48bfd82758ab">
  <xsd:schema xmlns:xsd="http://www.w3.org/2001/XMLSchema" xmlns:xs="http://www.w3.org/2001/XMLSchema" xmlns:p="http://schemas.microsoft.com/office/2006/metadata/properties" xmlns:ns2="1e4f9cf9-9872-48b6-ac33-bc70f5a3a3ca" xmlns:ns3="82d0730f-1c1e-490c-b6fe-8d38d5770940" targetNamespace="http://schemas.microsoft.com/office/2006/metadata/properties" ma:root="true" ma:fieldsID="2d4a77f11d18c1fe1d706cda619fa8b3" ns2:_="" ns3:_="">
    <xsd:import namespace="1e4f9cf9-9872-48b6-ac33-bc70f5a3a3ca"/>
    <xsd:import namespace="82d0730f-1c1e-490c-b6fe-8d38d577094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ServiceSearchProperties" minOccurs="0"/>
                <xsd:element ref="ns2:lcf76f155ced4ddcb4097134ff3c332f" minOccurs="0"/>
                <xsd:element ref="ns3:TaxCatchAll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e4f9cf9-9872-48b6-ac33-bc70f5a3a3c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bjectDetectorVersions" ma:index="1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8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lcf76f155ced4ddcb4097134ff3c332f" ma:index="20" nillable="true" ma:taxonomy="true" ma:internalName="lcf76f155ced4ddcb4097134ff3c332f" ma:taxonomyFieldName="MediaServiceImageTags" ma:displayName="画像タグ" ma:readOnly="false" ma:fieldId="{5cf76f15-5ced-4ddc-b409-7134ff3c332f}" ma:taxonomyMulti="true" ma:sspId="9d9c9a3c-fcc5-402f-98fe-c7c4e5ec2b6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2d0730f-1c1e-490c-b6fe-8d38d5770940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b604491f-e05c-433a-b608-44913e492379}" ma:internalName="TaxCatchAll" ma:showField="CatchAllData" ma:web="82d0730f-1c1e-490c-b6fe-8d38d577094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1C52F65-ECCD-4B2B-9A87-4EBCFF6EEB3C}">
  <ds:schemaRefs>
    <ds:schemaRef ds:uri="http://schemas.microsoft.com/office/2006/metadata/properties"/>
    <ds:schemaRef ds:uri="http://schemas.microsoft.com/office/infopath/2007/PartnerControls"/>
    <ds:schemaRef ds:uri="82d0730f-1c1e-490c-b6fe-8d38d5770940"/>
    <ds:schemaRef ds:uri="1e4f9cf9-9872-48b6-ac33-bc70f5a3a3ca"/>
  </ds:schemaRefs>
</ds:datastoreItem>
</file>

<file path=customXml/itemProps2.xml><?xml version="1.0" encoding="utf-8"?>
<ds:datastoreItem xmlns:ds="http://schemas.openxmlformats.org/officeDocument/2006/customXml" ds:itemID="{58202A42-490F-4519-BA74-1FE70E4A58F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D3E2717-EEA6-4EFE-98DF-D38FE7EAA1C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e4f9cf9-9872-48b6-ac33-bc70f5a3a3ca"/>
    <ds:schemaRef ds:uri="82d0730f-1c1e-490c-b6fe-8d38d577094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0</Words>
  <Application>Microsoft Office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高橋 麻璃亜</dc:creator>
  <cp:lastModifiedBy>大久保</cp:lastModifiedBy>
  <cp:revision>4</cp:revision>
  <dcterms:created xsi:type="dcterms:W3CDTF">2024-03-26T08:35:22Z</dcterms:created>
  <dcterms:modified xsi:type="dcterms:W3CDTF">2024-03-28T08:33:34Z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0x010100E555B15726E3104593D38601ACCAF449</vt:lpwstr>
  </property>
</Properties>
</file>