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1CC77-F6CF-4EE5-A4CF-1ADEF2A9C777}" v="1" dt="2024-03-26T08:44:07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FC01CC77-F6CF-4EE5-A4CF-1ADEF2A9C777}"/>
    <pc:docChg chg="custSel modSld">
      <pc:chgData name="高橋 麻璃亜／リサーチ・コンサル／JRI (takahashi maria)" userId="f4b2eeab-6836-44c5-bb3f-58dccbf5094d" providerId="ADAL" clId="{FC01CC77-F6CF-4EE5-A4CF-1ADEF2A9C777}" dt="2024-03-26T08:44:12.354" v="2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FC01CC77-F6CF-4EE5-A4CF-1ADEF2A9C777}" dt="2024-03-26T08:44:12.354" v="2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FC01CC77-F6CF-4EE5-A4CF-1ADEF2A9C777}" dt="2024-03-26T08:44:00.553" v="0" actId="478"/>
          <ac:picMkLst>
            <pc:docMk/>
            <pc:sldMk cId="840910269" sldId="256"/>
            <ac:picMk id="5" creationId="{16FC3C7D-FACD-BC73-F03F-FE32AC4AF00E}"/>
          </ac:picMkLst>
        </pc:picChg>
        <pc:picChg chg="mod">
          <ac:chgData name="高橋 麻璃亜／リサーチ・コンサル／JRI (takahashi maria)" userId="f4b2eeab-6836-44c5-bb3f-58dccbf5094d" providerId="ADAL" clId="{FC01CC77-F6CF-4EE5-A4CF-1ADEF2A9C777}" dt="2024-03-26T08:44:12.354" v="2" actId="1076"/>
          <ac:picMkLst>
            <pc:docMk/>
            <pc:sldMk cId="840910269" sldId="256"/>
            <ac:picMk id="6" creationId="{BC9EBDFC-17BF-CAB9-1383-89716DECA4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EA5F9A9-5401-0060-7967-A4D1C871C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508" y="409902"/>
            <a:ext cx="6322984" cy="60381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B3D809-51A3-4B48-BDF5-7C3C80750F14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26E3DA30-A780-4FF1-B1B3-B5D3830366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8BF8AB-FE6E-46BE-AF04-699BDD849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2024-03-28T08:33:08Z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