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2C25BE-D0FF-4514-A47D-1BBED0069739}" v="1" dt="2024-03-26T08:43:02.8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602C25BE-D0FF-4514-A47D-1BBED0069739}"/>
    <pc:docChg chg="custSel modSld">
      <pc:chgData name="高橋 麻璃亜／リサーチ・コンサル／JRI (takahashi maria)" userId="f4b2eeab-6836-44c5-bb3f-58dccbf5094d" providerId="ADAL" clId="{602C25BE-D0FF-4514-A47D-1BBED0069739}" dt="2024-03-26T08:43:20.056" v="3" actId="1076"/>
      <pc:docMkLst>
        <pc:docMk/>
      </pc:docMkLst>
      <pc:sldChg chg="delSp modSp mod">
        <pc:chgData name="高橋 麻璃亜／リサーチ・コンサル／JRI (takahashi maria)" userId="f4b2eeab-6836-44c5-bb3f-58dccbf5094d" providerId="ADAL" clId="{602C25BE-D0FF-4514-A47D-1BBED0069739}" dt="2024-03-26T08:43:20.056" v="3" actId="1076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602C25BE-D0FF-4514-A47D-1BBED0069739}" dt="2024-03-26T08:42:52.241" v="0" actId="478"/>
          <ac:picMkLst>
            <pc:docMk/>
            <pc:sldMk cId="840910269" sldId="256"/>
            <ac:picMk id="4" creationId="{455DF83A-F126-848C-4D25-622526B4E63F}"/>
          </ac:picMkLst>
        </pc:picChg>
        <pc:picChg chg="mod">
          <ac:chgData name="高橋 麻璃亜／リサーチ・コンサル／JRI (takahashi maria)" userId="f4b2eeab-6836-44c5-bb3f-58dccbf5094d" providerId="ADAL" clId="{602C25BE-D0FF-4514-A47D-1BBED0069739}" dt="2024-03-26T08:43:20.056" v="3" actId="1076"/>
          <ac:picMkLst>
            <pc:docMk/>
            <pc:sldMk cId="840910269" sldId="256"/>
            <ac:picMk id="5" creationId="{16FC3C7D-FACD-BC73-F03F-FE32AC4AF00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E20099BC-A516-AFD7-DE40-29928129ED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599" y="454427"/>
            <a:ext cx="6472802" cy="59491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D330A3-7A6F-4C03-950A-8C588B6DD71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3A0AFAB9-DC7B-47BF-AAD3-F588160C03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CD8CC2-3B98-43C4-AC54-9A866E521D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2</cp:revision>
  <dcterms:created xsi:type="dcterms:W3CDTF">2024-03-26T08:35:22Z</dcterms:created>
  <dcterms:modified xsi:type="dcterms:W3CDTF">2024-03-28T08:32:47Z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</Properties>
</file>