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B910FD6D-8E07-51AE-D726-06CF07B37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675" y="1120775"/>
            <a:ext cx="9518650" cy="461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高橋 麻璃亜</cp:lastModifiedBy>
  <cp:revision>1</cp:revision>
  <dcterms:created xsi:type="dcterms:W3CDTF">2024-03-26T08:35:22Z</dcterms:created>
  <dcterms:modified xsi:type="dcterms:W3CDTF">2024-03-26T09:06:35Z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