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EBE5A4-137D-4844-A80A-0D2F04C5612B}" v="3" dt="2024-03-26T14:16:42.622"/>
    <p1510:client id="{732AC3BA-D42E-4C1B-9774-AC0DD5D05D7E}" v="4" dt="2024-03-26T09:06:31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189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71EBE5A4-137D-4844-A80A-0D2F04C5612B}"/>
    <pc:docChg chg="modSld">
      <pc:chgData name="川谷 紘基／リサーチ・コンサル／JRI (kawatani hiroki)" userId="2f85a835-b072-46c6-816c-fde5e7a9d21a" providerId="ADAL" clId="{71EBE5A4-137D-4844-A80A-0D2F04C5612B}" dt="2024-03-26T14:16:48.803" v="6" actId="12788"/>
      <pc:docMkLst>
        <pc:docMk/>
      </pc:docMkLst>
      <pc:sldChg chg="addSp delSp modSp mod">
        <pc:chgData name="川谷 紘基／リサーチ・コンサル／JRI (kawatani hiroki)" userId="2f85a835-b072-46c6-816c-fde5e7a9d21a" providerId="ADAL" clId="{71EBE5A4-137D-4844-A80A-0D2F04C5612B}" dt="2024-03-26T14:16:48.803" v="6" actId="12788"/>
        <pc:sldMkLst>
          <pc:docMk/>
          <pc:sldMk cId="840910269" sldId="256"/>
        </pc:sldMkLst>
        <pc:picChg chg="add del mod">
          <ac:chgData name="川谷 紘基／リサーチ・コンサル／JRI (kawatani hiroki)" userId="2f85a835-b072-46c6-816c-fde5e7a9d21a" providerId="ADAL" clId="{71EBE5A4-137D-4844-A80A-0D2F04C5612B}" dt="2024-03-26T14:16:37.948" v="1"/>
          <ac:picMkLst>
            <pc:docMk/>
            <pc:sldMk cId="840910269" sldId="256"/>
            <ac:picMk id="2" creationId="{F8C23695-7989-2086-017E-7D86C34CB307}"/>
          </ac:picMkLst>
        </pc:picChg>
        <pc:picChg chg="add mod">
          <ac:chgData name="川谷 紘基／リサーチ・コンサル／JRI (kawatani hiroki)" userId="2f85a835-b072-46c6-816c-fde5e7a9d21a" providerId="ADAL" clId="{71EBE5A4-137D-4844-A80A-0D2F04C5612B}" dt="2024-03-26T14:16:48.803" v="6" actId="12788"/>
          <ac:picMkLst>
            <pc:docMk/>
            <pc:sldMk cId="840910269" sldId="256"/>
            <ac:picMk id="3" creationId="{8C1CD700-BA81-AB92-EAD3-389C9F40E03C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C1CD700-BA81-AB92-EAD3-389C9F40E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705" y="126331"/>
            <a:ext cx="9798591" cy="6593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2</cp:revision>
  <dcterms:created xsi:type="dcterms:W3CDTF">2024-03-26T08:35:22Z</dcterms:created>
  <dcterms:modified xsi:type="dcterms:W3CDTF">2024-03-28T09:17:34Z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