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622B74-9897-4151-AE52-E4D301C93242}" v="1" dt="2024-03-26T14:16:15.932"/>
    <p1510:client id="{732AC3BA-D42E-4C1B-9774-AC0DD5D05D7E}" v="4" dt="2024-03-26T09:06:3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6B622B74-9897-4151-AE52-E4D301C93242}"/>
    <pc:docChg chg="modSld">
      <pc:chgData name="川谷 紘基／リサーチ・コンサル／JRI (kawatani hiroki)" userId="2f85a835-b072-46c6-816c-fde5e7a9d21a" providerId="ADAL" clId="{6B622B74-9897-4151-AE52-E4D301C93242}" dt="2024-03-26T14:16:23.349" v="23" actId="1036"/>
      <pc:docMkLst>
        <pc:docMk/>
      </pc:docMkLst>
      <pc:sldChg chg="addSp modSp mod">
        <pc:chgData name="川谷 紘基／リサーチ・コンサル／JRI (kawatani hiroki)" userId="2f85a835-b072-46c6-816c-fde5e7a9d21a" providerId="ADAL" clId="{6B622B74-9897-4151-AE52-E4D301C93242}" dt="2024-03-26T14:16:23.349" v="23" actId="1036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6B622B74-9897-4151-AE52-E4D301C93242}" dt="2024-03-26T14:16:23.349" v="23" actId="1036"/>
          <ac:picMkLst>
            <pc:docMk/>
            <pc:sldMk cId="840910269" sldId="256"/>
            <ac:picMk id="2" creationId="{65FF2A46-B1CA-0A5E-F443-CFF6925EB1F0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52E90D7-D028-50B4-A9FD-E0B200BF4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6" y="991546"/>
            <a:ext cx="7944547" cy="4874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3</cp:revision>
  <dcterms:created xsi:type="dcterms:W3CDTF">2024-03-26T08:35:22Z</dcterms:created>
  <dcterms:modified xsi:type="dcterms:W3CDTF">2024-04-15T12:34:07Z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