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8484CB8A-E67A-4A7F-AFBD-AEB13468659E}" v="1" dt="2024-03-26T14:16:28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8484CB8A-E67A-4A7F-AFBD-AEB13468659E}"/>
    <pc:docChg chg="modSld">
      <pc:chgData name="川谷 紘基／リサーチ・コンサル／JRI (kawatani hiroki)" userId="2f85a835-b072-46c6-816c-fde5e7a9d21a" providerId="ADAL" clId="{8484CB8A-E67A-4A7F-AFBD-AEB13468659E}" dt="2024-03-26T14:16:33.633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8484CB8A-E67A-4A7F-AFBD-AEB13468659E}" dt="2024-03-26T14:16:33.633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8484CB8A-E67A-4A7F-AFBD-AEB13468659E}" dt="2024-03-26T14:16:33.633" v="3" actId="12788"/>
          <ac:picMkLst>
            <pc:docMk/>
            <pc:sldMk cId="840910269" sldId="256"/>
            <ac:picMk id="2" creationId="{A3F5999B-C950-7BDA-2864-E8FC6FD706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EB40BDA-5564-C01C-F08F-20CC6D688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930" y="616487"/>
            <a:ext cx="8362140" cy="562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2024-04-15T12:33:49Z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