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2AC3BA-D42E-4C1B-9774-AC0DD5D05D7E}" v="4" dt="2024-03-26T09:06:31.323"/>
    <p1510:client id="{A3020AF2-5D43-4FCF-A558-359A66221235}" v="1" dt="2024-03-26T14:14:28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麻璃亜／リサーチ・コンサル／JRI (takahashi maria)" userId="f4b2eeab-6836-44c5-bb3f-58dccbf5094d" providerId="ADAL" clId="{732AC3BA-D42E-4C1B-9774-AC0DD5D05D7E}"/>
    <pc:docChg chg="custSel modSld">
      <pc:chgData name="高橋 麻璃亜／リサーチ・コンサル／JRI (takahashi maria)" userId="f4b2eeab-6836-44c5-bb3f-58dccbf5094d" providerId="ADAL" clId="{732AC3BA-D42E-4C1B-9774-AC0DD5D05D7E}" dt="2024-03-26T09:06:27.477" v="3" actId="478"/>
      <pc:docMkLst>
        <pc:docMk/>
      </pc:docMkLst>
      <pc:sldChg chg="delSp mod">
        <pc:chgData name="高橋 麻璃亜／リサーチ・コンサル／JRI (takahashi maria)" userId="f4b2eeab-6836-44c5-bb3f-58dccbf5094d" providerId="ADAL" clId="{732AC3BA-D42E-4C1B-9774-AC0DD5D05D7E}" dt="2024-03-26T09:06:27.477" v="3" actId="478"/>
        <pc:sldMkLst>
          <pc:docMk/>
          <pc:sldMk cId="840910269" sldId="256"/>
        </pc:sldMkLst>
        <pc:picChg chg="del">
          <ac:chgData name="高橋 麻璃亜／リサーチ・コンサル／JRI (takahashi maria)" userId="f4b2eeab-6836-44c5-bb3f-58dccbf5094d" providerId="ADAL" clId="{732AC3BA-D42E-4C1B-9774-AC0DD5D05D7E}" dt="2024-03-26T09:03:39.979" v="1" actId="478"/>
          <ac:picMkLst>
            <pc:docMk/>
            <pc:sldMk cId="840910269" sldId="256"/>
            <ac:picMk id="2" creationId="{1F46DC31-EAA9-B422-0A53-B1A61BC2770B}"/>
          </ac:picMkLst>
        </pc:picChg>
        <pc:picChg chg="del">
          <ac:chgData name="高橋 麻璃亜／リサーチ・コンサル／JRI (takahashi maria)" userId="f4b2eeab-6836-44c5-bb3f-58dccbf5094d" providerId="ADAL" clId="{732AC3BA-D42E-4C1B-9774-AC0DD5D05D7E}" dt="2024-03-26T09:04:00.222" v="2" actId="478"/>
          <ac:picMkLst>
            <pc:docMk/>
            <pc:sldMk cId="840910269" sldId="256"/>
            <ac:picMk id="3" creationId="{3FFABD79-75C0-828F-3BBA-4218F4BE610A}"/>
          </ac:picMkLst>
        </pc:picChg>
        <pc:picChg chg="del">
          <ac:chgData name="高橋 麻璃亜／リサーチ・コンサル／JRI (takahashi maria)" userId="f4b2eeab-6836-44c5-bb3f-58dccbf5094d" providerId="ADAL" clId="{732AC3BA-D42E-4C1B-9774-AC0DD5D05D7E}" dt="2024-03-26T09:03:34.031" v="0" actId="478"/>
          <ac:picMkLst>
            <pc:docMk/>
            <pc:sldMk cId="840910269" sldId="256"/>
            <ac:picMk id="4" creationId="{455DF83A-F126-848C-4D25-622526B4E63F}"/>
          </ac:picMkLst>
        </pc:picChg>
        <pc:picChg chg="del">
          <ac:chgData name="高橋 麻璃亜／リサーチ・コンサル／JRI (takahashi maria)" userId="f4b2eeab-6836-44c5-bb3f-58dccbf5094d" providerId="ADAL" clId="{732AC3BA-D42E-4C1B-9774-AC0DD5D05D7E}" dt="2024-03-26T09:06:27.477" v="3" actId="478"/>
          <ac:picMkLst>
            <pc:docMk/>
            <pc:sldMk cId="840910269" sldId="256"/>
            <ac:picMk id="5" creationId="{5A39F3D2-8171-CCC7-3135-BA8BB2FE4FDD}"/>
          </ac:picMkLst>
        </pc:picChg>
      </pc:sldChg>
    </pc:docChg>
  </pc:docChgLst>
  <pc:docChgLst>
    <pc:chgData name="川谷 紘基／リサーチ・コンサル／JRI (kawatani hiroki)" userId="2f85a835-b072-46c6-816c-fde5e7a9d21a" providerId="ADAL" clId="{1F74D21B-1DF4-4880-8DB1-8BBE33ADFF2E}"/>
    <pc:docChg chg="custSel modSld">
      <pc:chgData name="川谷 紘基／リサーチ・コンサル／JRI (kawatani hiroki)" userId="2f85a835-b072-46c6-816c-fde5e7a9d21a" providerId="ADAL" clId="{1F74D21B-1DF4-4880-8DB1-8BBE33ADFF2E}" dt="2024-03-26T13:59:00.407" v="0" actId="478"/>
      <pc:docMkLst>
        <pc:docMk/>
      </pc:docMkLst>
      <pc:sldChg chg="delSp mod">
        <pc:chgData name="川谷 紘基／リサーチ・コンサル／JRI (kawatani hiroki)" userId="2f85a835-b072-46c6-816c-fde5e7a9d21a" providerId="ADAL" clId="{1F74D21B-1DF4-4880-8DB1-8BBE33ADFF2E}" dt="2024-03-26T13:59:00.407" v="0" actId="478"/>
        <pc:sldMkLst>
          <pc:docMk/>
          <pc:sldMk cId="840910269" sldId="256"/>
        </pc:sldMkLst>
        <pc:picChg chg="del">
          <ac:chgData name="川谷 紘基／リサーチ・コンサル／JRI (kawatani hiroki)" userId="2f85a835-b072-46c6-816c-fde5e7a9d21a" providerId="ADAL" clId="{1F74D21B-1DF4-4880-8DB1-8BBE33ADFF2E}" dt="2024-03-26T13:59:00.407" v="0" actId="478"/>
          <ac:picMkLst>
            <pc:docMk/>
            <pc:sldMk cId="840910269" sldId="256"/>
            <ac:picMk id="6" creationId="{B910FD6D-8E07-51AE-D726-06CF07B37A2B}"/>
          </ac:picMkLst>
        </pc:picChg>
      </pc:sldChg>
    </pc:docChg>
  </pc:docChgLst>
  <pc:docChgLst>
    <pc:chgData name="川谷 紘基／リサーチ・コンサル／JRI (kawatani hiroki)" userId="2f85a835-b072-46c6-816c-fde5e7a9d21a" providerId="ADAL" clId="{A3020AF2-5D43-4FCF-A558-359A66221235}"/>
    <pc:docChg chg="modSld">
      <pc:chgData name="川谷 紘基／リサーチ・コンサル／JRI (kawatani hiroki)" userId="2f85a835-b072-46c6-816c-fde5e7a9d21a" providerId="ADAL" clId="{A3020AF2-5D43-4FCF-A558-359A66221235}" dt="2024-03-26T14:14:34.824" v="4" actId="12788"/>
      <pc:docMkLst>
        <pc:docMk/>
      </pc:docMkLst>
      <pc:sldChg chg="addSp modSp mod">
        <pc:chgData name="川谷 紘基／リサーチ・コンサル／JRI (kawatani hiroki)" userId="2f85a835-b072-46c6-816c-fde5e7a9d21a" providerId="ADAL" clId="{A3020AF2-5D43-4FCF-A558-359A66221235}" dt="2024-03-26T14:14:34.824" v="4" actId="12788"/>
        <pc:sldMkLst>
          <pc:docMk/>
          <pc:sldMk cId="840910269" sldId="256"/>
        </pc:sldMkLst>
        <pc:picChg chg="add mod">
          <ac:chgData name="川谷 紘基／リサーチ・コンサル／JRI (kawatani hiroki)" userId="2f85a835-b072-46c6-816c-fde5e7a9d21a" providerId="ADAL" clId="{A3020AF2-5D43-4FCF-A558-359A66221235}" dt="2024-03-26T14:14:34.824" v="4" actId="12788"/>
          <ac:picMkLst>
            <pc:docMk/>
            <pc:sldMk cId="840910269" sldId="256"/>
            <ac:picMk id="2" creationId="{24924C80-0B2F-E207-05E1-55ADC14589E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AEA051-C048-A392-4B02-46164B7B4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A7DC4E-6015-5D20-0DCD-A2C3679D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47D045-837F-553B-4C62-B754F26A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B590CA-CB77-2AE9-C402-BB7F238AA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37B50A-D64D-CBAB-5961-84741A9E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04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A5B8A8-6FE0-FB6F-96E2-76B88355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231FE3-D2D7-E96B-423C-192610D4D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54F6C5-E790-C845-123C-C1DB93EF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B50441-6EB5-032D-DAE8-A51AF173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3FCE6C-D972-4069-C67C-9843EF8F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0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63DDA8-83A5-70DE-4411-4228AC431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AAB191-0410-9BB2-5922-1BE5A5002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0C8EB9-30AD-B7A3-0882-3E6F0A8EC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B94B27-D641-F270-12CB-BA67B516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8DE7B5-64F8-548A-D254-32542BBE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4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85A35-5EE4-EEA3-B72E-617B2E4F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B66B1F-179E-DE3C-B6AB-73E9329AC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6D535B-75FB-C12C-5983-F5BE2CEF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7D94E-362B-AABE-6D9B-422FD077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DEBD3E-623B-A875-A5C8-8120B83D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5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064941-F196-C142-7777-EBF42B7D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740ADB-51B1-8008-CFEE-26D4D9E23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A722C-5BD1-D14A-FEC0-78C19E0F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D3D55-F844-9A84-4115-A0822759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014BC-3997-55BC-73EC-63AA46CB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6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30E04-C109-AC30-959B-7C80BA86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D47C7F-1BEE-78A4-9AA3-E3402320C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40F6A5C-B48D-8EAA-630F-D62FA9D5B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4195FD-A3E3-18BE-7275-A7E62D26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74382F-277A-13F6-17BF-B3A81BC9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952535-C1A3-FF3D-E136-C91EF26F5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39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337D2-C46E-54BE-821A-CE63E8F87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B35710-F118-6C09-5630-A087F5108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D3E4A5-AE83-1482-9BBF-20107A49A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F705A25-6465-C420-535A-A8873AD7A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F28892-C516-82D9-5C3E-436A07FC1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757C07-3EEE-6ADB-A14D-78472F78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F06CD1E-811B-84F4-5E11-94333469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F3E245-0961-098D-5FE4-B6AF7A66D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5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8C63D-FADA-335D-AEFA-D3871D1FC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B4EBDE-2854-CC62-E64A-921F4E2A1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C89669-5108-36B0-D046-130C31589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CC0420-BDF8-0EE1-FB41-D6D54D29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28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A3D0A6-97A6-EBA6-DB51-3FBBEBAA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25F9D5-67B2-413C-433A-88470E06C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D5739D-BD2D-2B22-7968-607ED6E60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95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66D06B-DC79-9D41-23A1-D05020AC4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FD6807-6321-2CB3-3005-6D26A9456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568272-72F8-FF35-D98F-55825E6CD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B06EC8-7C7A-6226-F316-E3C43ED7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86C7BA-2137-B7D6-9FD7-42CAB885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3C72F1-0D3D-B175-DA2B-85D961C9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421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B353B-AEC0-BF3F-3A37-245FC8A17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1BFF58-91B3-EF1F-4B84-367193C7C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D18C7-1798-DBB9-3671-DB9E9A217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25337F-A0BD-2C91-F83C-AB8E947B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AA9B1B-D9E2-E7A8-3EC9-466B0D647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E15B1B-B58E-F2EC-89FF-D0ED8EC3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3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447345-6BED-BF98-59C5-A16F8878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7B1EA7-D5AD-A888-01EB-C22B7DB4A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1F6978-B6EF-BA03-B5DC-437F54B0C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5E03F-28F7-4CBC-A176-F6BD6E81A95F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44E668-1061-2685-5AF1-F6D6C4473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69429B-F1B3-3F25-D070-E1384E829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46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33B3F97-0BCB-5AC9-A68A-71655C2B7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767" y="744380"/>
            <a:ext cx="7358465" cy="5369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0910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55B15726E3104593D38601ACCAF449" ma:contentTypeVersion="15" ma:contentTypeDescription="新しいドキュメントを作成します。" ma:contentTypeScope="" ma:versionID="3d81fb007cd7f5222eaf48bfd82758ab">
  <xsd:schema xmlns:xsd="http://www.w3.org/2001/XMLSchema" xmlns:xs="http://www.w3.org/2001/XMLSchema" xmlns:p="http://schemas.microsoft.com/office/2006/metadata/properties" xmlns:ns2="1e4f9cf9-9872-48b6-ac33-bc70f5a3a3ca" xmlns:ns3="82d0730f-1c1e-490c-b6fe-8d38d5770940" targetNamespace="http://schemas.microsoft.com/office/2006/metadata/properties" ma:root="true" ma:fieldsID="2d4a77f11d18c1fe1d706cda619fa8b3" ns2:_="" ns3:_="">
    <xsd:import namespace="1e4f9cf9-9872-48b6-ac33-bc70f5a3a3ca"/>
    <xsd:import namespace="82d0730f-1c1e-490c-b6fe-8d38d57709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f9cf9-9872-48b6-ac33-bc70f5a3a3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d0730f-1c1e-490c-b6fe-8d38d577094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604491f-e05c-433a-b608-44913e492379}" ma:internalName="TaxCatchAll" ma:showField="CatchAllData" ma:web="82d0730f-1c1e-490c-b6fe-8d38d5770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d0730f-1c1e-490c-b6fe-8d38d5770940" xsi:nil="true"/>
    <lcf76f155ced4ddcb4097134ff3c332f xmlns="1e4f9cf9-9872-48b6-ac33-bc70f5a3a3c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22D6E8-E8BF-48EE-869F-783FD54689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65720A-89D7-4F1E-960F-580ECC344C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4f9cf9-9872-48b6-ac33-bc70f5a3a3ca"/>
    <ds:schemaRef ds:uri="82d0730f-1c1e-490c-b6fe-8d38d57709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4D05CA-0494-4773-A886-E0F151A5A085}">
  <ds:schemaRefs>
    <ds:schemaRef ds:uri="http://schemas.microsoft.com/office/2006/metadata/properties"/>
    <ds:schemaRef ds:uri="http://schemas.microsoft.com/office/infopath/2007/PartnerControls"/>
    <ds:schemaRef ds:uri="82d0730f-1c1e-490c-b6fe-8d38d5770940"/>
    <ds:schemaRef ds:uri="1e4f9cf9-9872-48b6-ac33-bc70f5a3a3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麻璃亜</dc:creator>
  <cp:lastModifiedBy>大久保</cp:lastModifiedBy>
  <cp:revision>3</cp:revision>
  <dcterms:created xsi:type="dcterms:W3CDTF">2024-03-26T08:35:22Z</dcterms:created>
  <dcterms:modified xsi:type="dcterms:W3CDTF">2024-04-15T12:33:37Z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0x010100E555B15726E3104593D38601ACCAF449</vt:lpwstr>
  </property>
  <property fmtid="{D5CDD505-2E9C-101B-9397-08002B2CF9AE}" pid="3" name="MediaServiceImageTags">
    <vt:lpwstr/>
  </property>
</Properties>
</file>