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0BE369-B0FE-4BF1-B2BF-7ED89F4C9520}" v="1" dt="2024-03-26T14:12:53.220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420BE369-B0FE-4BF1-B2BF-7ED89F4C9520}"/>
    <pc:docChg chg="modSld">
      <pc:chgData name="川谷 紘基／リサーチ・コンサル／JRI (kawatani hiroki)" userId="2f85a835-b072-46c6-816c-fde5e7a9d21a" providerId="ADAL" clId="{420BE369-B0FE-4BF1-B2BF-7ED89F4C9520}" dt="2024-03-26T14:12:57.145" v="2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420BE369-B0FE-4BF1-B2BF-7ED89F4C9520}" dt="2024-03-26T14:12:57.145" v="2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420BE369-B0FE-4BF1-B2BF-7ED89F4C9520}" dt="2024-03-26T14:12:57.145" v="2" actId="12788"/>
          <ac:picMkLst>
            <pc:docMk/>
            <pc:sldMk cId="840910269" sldId="256"/>
            <ac:picMk id="2" creationId="{123354F0-C82E-3333-B19B-DEB23F40A5D2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23354F0-C82E-3333-B19B-DEB23F40A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6" y="184484"/>
            <a:ext cx="11401169" cy="6111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