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0BE369-B0FE-4BF1-B2BF-7ED89F4C9520}" v="1" dt="2024-03-26T14:12:53.220"/>
    <p1510:client id="{732AC3BA-D42E-4C1B-9774-AC0DD5D05D7E}" v="4" dt="2024-03-26T09:06:31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谷 紘基／リサーチ・コンサル／JRI (kawatani hiroki)" userId="2f85a835-b072-46c6-816c-fde5e7a9d21a" providerId="ADAL" clId="{420BE369-B0FE-4BF1-B2BF-7ED89F4C9520}"/>
    <pc:docChg chg="modSld">
      <pc:chgData name="川谷 紘基／リサーチ・コンサル／JRI (kawatani hiroki)" userId="2f85a835-b072-46c6-816c-fde5e7a9d21a" providerId="ADAL" clId="{420BE369-B0FE-4BF1-B2BF-7ED89F4C9520}" dt="2024-03-26T14:12:57.145" v="2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420BE369-B0FE-4BF1-B2BF-7ED89F4C9520}" dt="2024-03-26T14:12:57.145" v="2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420BE369-B0FE-4BF1-B2BF-7ED89F4C9520}" dt="2024-03-26T14:12:57.145" v="2" actId="12788"/>
          <ac:picMkLst>
            <pc:docMk/>
            <pc:sldMk cId="840910269" sldId="256"/>
            <ac:picMk id="2" creationId="{123354F0-C82E-3333-B19B-DEB23F40A5D2}"/>
          </ac:picMkLst>
        </pc:picChg>
      </pc:sldChg>
    </pc:docChg>
  </pc:docChgLst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123354F0-C82E-3333-B19B-DEB23F40A5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16" y="184484"/>
            <a:ext cx="11401169" cy="61119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川谷 紘基／リサーチ・コンサル／JRI (kawatani hiroki)</cp:lastModifiedBy>
  <cp:revision>1</cp:revision>
  <dcterms:created xsi:type="dcterms:W3CDTF">2024-03-26T08:35:22Z</dcterms:created>
  <dcterms:modified xsi:type="dcterms:W3CDTF">2024-03-26T14:12:58Z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