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A6CD2B1C-7AE7-44D1-A3C6-637397BCFD69}" v="1" dt="2024-03-26T14:12:41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A6CD2B1C-7AE7-44D1-A3C6-637397BCFD69}"/>
    <pc:docChg chg="modSld">
      <pc:chgData name="川谷 紘基／リサーチ・コンサル／JRI (kawatani hiroki)" userId="2f85a835-b072-46c6-816c-fde5e7a9d21a" providerId="ADAL" clId="{A6CD2B1C-7AE7-44D1-A3C6-637397BCFD69}" dt="2024-03-26T14:12:48.262" v="4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A6CD2B1C-7AE7-44D1-A3C6-637397BCFD69}" dt="2024-03-26T14:12:48.262" v="4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A6CD2B1C-7AE7-44D1-A3C6-637397BCFD69}" dt="2024-03-26T14:12:48.262" v="4" actId="12788"/>
          <ac:picMkLst>
            <pc:docMk/>
            <pc:sldMk cId="840910269" sldId="256"/>
            <ac:picMk id="2" creationId="{3FA4AF96-6351-7A10-7AB8-83D6CE75BE05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FA4AF96-6351-7A10-7AB8-83D6CE75BE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653" y="229343"/>
            <a:ext cx="8998694" cy="6474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