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AC3BA-D42E-4C1B-9774-AC0DD5D05D7E}" v="4" dt="2024-03-26T09:06:31.323"/>
    <p1510:client id="{776B9D85-A93D-4F6A-B6E3-9D6CCED9721A}" v="1" dt="2024-03-26T14:13:04.1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776B9D85-A93D-4F6A-B6E3-9D6CCED9721A}"/>
    <pc:docChg chg="modSld">
      <pc:chgData name="川谷 紘基／リサーチ・コンサル／JRI (kawatani hiroki)" userId="2f85a835-b072-46c6-816c-fde5e7a9d21a" providerId="ADAL" clId="{776B9D85-A93D-4F6A-B6E3-9D6CCED9721A}" dt="2024-03-26T14:13:08.374" v="3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776B9D85-A93D-4F6A-B6E3-9D6CCED9721A}" dt="2024-03-26T14:13:08.374" v="3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776B9D85-A93D-4F6A-B6E3-9D6CCED9721A}" dt="2024-03-26T14:13:08.374" v="3" actId="12788"/>
          <ac:picMkLst>
            <pc:docMk/>
            <pc:sldMk cId="840910269" sldId="256"/>
            <ac:picMk id="2" creationId="{F1E9E54F-040E-7E83-8508-7B26FB132FA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F1E9E54F-040E-7E83-8508-7B26FB132F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785" y="587152"/>
            <a:ext cx="10272431" cy="60462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川谷 紘基／リサーチ・コンサル／JRI (kawatani hiroki)</cp:lastModifiedBy>
  <cp:revision>1</cp:revision>
  <dcterms:created xsi:type="dcterms:W3CDTF">2024-03-26T08:35:22Z</dcterms:created>
  <dcterms:modified xsi:type="dcterms:W3CDTF">2024-03-26T14:13:09Z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