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F02F4A2A-9B99-4412-A9A2-E18EBE24D1F8}" v="1" dt="2024-03-26T14:13:13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F02F4A2A-9B99-4412-A9A2-E18EBE24D1F8}"/>
    <pc:docChg chg="modSld">
      <pc:chgData name="川谷 紘基／リサーチ・コンサル／JRI (kawatani hiroki)" userId="2f85a835-b072-46c6-816c-fde5e7a9d21a" providerId="ADAL" clId="{F02F4A2A-9B99-4412-A9A2-E18EBE24D1F8}" dt="2024-03-26T14:13:17.415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F02F4A2A-9B99-4412-A9A2-E18EBE24D1F8}" dt="2024-03-26T14:13:17.415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F02F4A2A-9B99-4412-A9A2-E18EBE24D1F8}" dt="2024-03-26T14:13:17.415" v="3" actId="12788"/>
          <ac:picMkLst>
            <pc:docMk/>
            <pc:sldMk cId="840910269" sldId="256"/>
            <ac:picMk id="2" creationId="{63718599-64FC-6B9C-1AFA-C3A0879F3BAF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3718599-64FC-6B9C-1AFA-C3A0879F3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348" y="498739"/>
            <a:ext cx="9281305" cy="6243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