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2AC3BA-D42E-4C1B-9774-AC0DD5D05D7E}" v="4" dt="2024-03-26T09:06:31.323"/>
    <p1510:client id="{F02F4A2A-9B99-4412-A9A2-E18EBE24D1F8}" v="1" dt="2024-03-26T14:13:13.2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川谷 紘基／リサーチ・コンサル／JRI (kawatani hiroki)" userId="2f85a835-b072-46c6-816c-fde5e7a9d21a" providerId="ADAL" clId="{F02F4A2A-9B99-4412-A9A2-E18EBE24D1F8}"/>
    <pc:docChg chg="modSld">
      <pc:chgData name="川谷 紘基／リサーチ・コンサル／JRI (kawatani hiroki)" userId="2f85a835-b072-46c6-816c-fde5e7a9d21a" providerId="ADAL" clId="{F02F4A2A-9B99-4412-A9A2-E18EBE24D1F8}" dt="2024-03-26T14:13:17.415" v="3" actId="12788"/>
      <pc:docMkLst>
        <pc:docMk/>
      </pc:docMkLst>
      <pc:sldChg chg="addSp modSp mod">
        <pc:chgData name="川谷 紘基／リサーチ・コンサル／JRI (kawatani hiroki)" userId="2f85a835-b072-46c6-816c-fde5e7a9d21a" providerId="ADAL" clId="{F02F4A2A-9B99-4412-A9A2-E18EBE24D1F8}" dt="2024-03-26T14:13:17.415" v="3" actId="12788"/>
        <pc:sldMkLst>
          <pc:docMk/>
          <pc:sldMk cId="840910269" sldId="256"/>
        </pc:sldMkLst>
        <pc:picChg chg="add mod">
          <ac:chgData name="川谷 紘基／リサーチ・コンサル／JRI (kawatani hiroki)" userId="2f85a835-b072-46c6-816c-fde5e7a9d21a" providerId="ADAL" clId="{F02F4A2A-9B99-4412-A9A2-E18EBE24D1F8}" dt="2024-03-26T14:13:17.415" v="3" actId="12788"/>
          <ac:picMkLst>
            <pc:docMk/>
            <pc:sldMk cId="840910269" sldId="256"/>
            <ac:picMk id="2" creationId="{63718599-64FC-6B9C-1AFA-C3A0879F3BAF}"/>
          </ac:picMkLst>
        </pc:picChg>
      </pc:sldChg>
    </pc:docChg>
  </pc:docChgLst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F74D21B-1DF4-4880-8DB1-8BBE33ADFF2E}"/>
    <pc:docChg chg="custSel modSld">
      <pc:chgData name="川谷 紘基／リサーチ・コンサル／JRI (kawatani hiroki)" userId="2f85a835-b072-46c6-816c-fde5e7a9d21a" providerId="ADAL" clId="{1F74D21B-1DF4-4880-8DB1-8BBE33ADFF2E}" dt="2024-03-26T13:59:00.407" v="0" actId="478"/>
      <pc:docMkLst>
        <pc:docMk/>
      </pc:docMkLst>
      <pc:sldChg chg="delSp mod">
        <pc:chgData name="川谷 紘基／リサーチ・コンサル／JRI (kawatani hiroki)" userId="2f85a835-b072-46c6-816c-fde5e7a9d21a" providerId="ADAL" clId="{1F74D21B-1DF4-4880-8DB1-8BBE33ADFF2E}" dt="2024-03-26T13:59:00.407" v="0" actId="478"/>
        <pc:sldMkLst>
          <pc:docMk/>
          <pc:sldMk cId="840910269" sldId="256"/>
        </pc:sldMkLst>
        <pc:picChg chg="del">
          <ac:chgData name="川谷 紘基／リサーチ・コンサル／JRI (kawatani hiroki)" userId="2f85a835-b072-46c6-816c-fde5e7a9d21a" providerId="ADAL" clId="{1F74D21B-1DF4-4880-8DB1-8BBE33ADFF2E}" dt="2024-03-26T13:59:00.407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63718599-64FC-6B9C-1AFA-C3A0879F3B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348" y="498739"/>
            <a:ext cx="9281305" cy="62431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川谷 紘基／リサーチ・コンサル／JRI (kawatani hiroki)</cp:lastModifiedBy>
  <cp:revision>1</cp:revision>
  <dcterms:created xsi:type="dcterms:W3CDTF">2024-03-26T08:35:22Z</dcterms:created>
  <dcterms:modified xsi:type="dcterms:W3CDTF">2024-03-26T14:13:18Z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