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5BEFB-8317-4F02-B824-2EFDA528733A}" v="1" dt="2024-03-26T14:14:59.023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4555BEFB-8317-4F02-B824-2EFDA528733A}"/>
    <pc:docChg chg="modSld">
      <pc:chgData name="川谷 紘基／リサーチ・コンサル／JRI (kawatani hiroki)" userId="2f85a835-b072-46c6-816c-fde5e7a9d21a" providerId="ADAL" clId="{4555BEFB-8317-4F02-B824-2EFDA528733A}" dt="2024-03-26T14:15:04.668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4555BEFB-8317-4F02-B824-2EFDA528733A}" dt="2024-03-26T14:15:04.668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4555BEFB-8317-4F02-B824-2EFDA528733A}" dt="2024-03-26T14:15:04.668" v="3" actId="12788"/>
          <ac:picMkLst>
            <pc:docMk/>
            <pc:sldMk cId="840910269" sldId="256"/>
            <ac:picMk id="2" creationId="{999722A2-7877-3A9A-0D7C-2FF915C3E3FA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7F97159-2BFF-CCC3-D575-49FFFEA7EA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857" y="426598"/>
            <a:ext cx="10282285" cy="60048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