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4D21B-1DF4-4880-8DB1-8BBE33ADFF2E}" v="1" dt="2024-03-26T14:15:28.522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4:15:34.152" v="4" actId="12788"/>
      <pc:docMkLst>
        <pc:docMk/>
      </pc:docMkLst>
      <pc:sldChg chg="addSp delSp modSp mod">
        <pc:chgData name="川谷 紘基／リサーチ・コンサル／JRI (kawatani hiroki)" userId="2f85a835-b072-46c6-816c-fde5e7a9d21a" providerId="ADAL" clId="{1F74D21B-1DF4-4880-8DB1-8BBE33ADFF2E}" dt="2024-03-26T14:15:34.152" v="4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1F74D21B-1DF4-4880-8DB1-8BBE33ADFF2E}" dt="2024-03-26T14:15:34.152" v="4" actId="12788"/>
          <ac:picMkLst>
            <pc:docMk/>
            <pc:sldMk cId="840910269" sldId="256"/>
            <ac:picMk id="2" creationId="{41E53C57-D162-13C1-4A05-059B8B92E062}"/>
          </ac:picMkLst>
        </pc:picChg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325F5F2-E229-B08C-F3CF-716BBD02B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76" y="480526"/>
            <a:ext cx="11348247" cy="58969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2024-04-05T11:07:07Z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