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FE203-29BD-4B41-9824-636F62F5D93F}" v="1" dt="2024-03-26T14:15:38.06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297FE203-29BD-4B41-9824-636F62F5D93F}"/>
    <pc:docChg chg="modSld">
      <pc:chgData name="川谷 紘基／リサーチ・コンサル／JRI (kawatani hiroki)" userId="2f85a835-b072-46c6-816c-fde5e7a9d21a" providerId="ADAL" clId="{297FE203-29BD-4B41-9824-636F62F5D93F}" dt="2024-03-26T14:15:42.727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297FE203-29BD-4B41-9824-636F62F5D93F}" dt="2024-03-26T14:15:42.727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297FE203-29BD-4B41-9824-636F62F5D93F}" dt="2024-03-26T14:15:42.727" v="3" actId="12788"/>
          <ac:picMkLst>
            <pc:docMk/>
            <pc:sldMk cId="840910269" sldId="256"/>
            <ac:picMk id="2" creationId="{3E1ACDAC-31D8-6FBA-0616-1780FE33AA2F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E1ACDAC-31D8-6FBA-0616-1780FE33AA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4" y="1281730"/>
            <a:ext cx="11867452" cy="4006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