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AC3BA-D42E-4C1B-9774-AC0DD5D05D7E}" v="4" dt="2024-03-26T09:06:31.323"/>
    <p1510:client id="{D92D4D2B-4AC5-4D7C-991E-D34011C149F0}" v="1" dt="2024-03-26T14:15:46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2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谷 紘基／リサーチ・コンサル／JRI (kawatani hiroki)" userId="2f85a835-b072-46c6-816c-fde5e7a9d21a" providerId="ADAL" clId="{D92D4D2B-4AC5-4D7C-991E-D34011C149F0}"/>
    <pc:docChg chg="modSld">
      <pc:chgData name="川谷 紘基／リサーチ・コンサル／JRI (kawatani hiroki)" userId="2f85a835-b072-46c6-816c-fde5e7a9d21a" providerId="ADAL" clId="{D92D4D2B-4AC5-4D7C-991E-D34011C149F0}" dt="2024-03-26T14:15:52.053" v="4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D92D4D2B-4AC5-4D7C-991E-D34011C149F0}" dt="2024-03-26T14:15:52.053" v="4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D92D4D2B-4AC5-4D7C-991E-D34011C149F0}" dt="2024-03-26T14:15:52.053" v="4" actId="12788"/>
          <ac:picMkLst>
            <pc:docMk/>
            <pc:sldMk cId="840910269" sldId="256"/>
            <ac:picMk id="2" creationId="{E86FEE1F-DC75-3AD3-0F13-C3B0E6EF666E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86FEE1F-DC75-3AD3-0F13-C3B0E6EF66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48" y="243353"/>
            <a:ext cx="11473304" cy="6371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川谷 紘基／リサーチ・コンサル／JRI (kawatani hiroki)</cp:lastModifiedBy>
  <cp:revision>1</cp:revision>
  <dcterms:created xsi:type="dcterms:W3CDTF">2024-03-26T08:35:22Z</dcterms:created>
  <dcterms:modified xsi:type="dcterms:W3CDTF">2024-03-26T14:15:52Z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