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29CD57-E4AA-40BA-A01B-9842CB240E74}" v="1" dt="2024-03-26T14:15:55.274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E29CD57-E4AA-40BA-A01B-9842CB240E74}"/>
    <pc:docChg chg="modSld">
      <pc:chgData name="川谷 紘基／リサーチ・コンサル／JRI (kawatani hiroki)" userId="2f85a835-b072-46c6-816c-fde5e7a9d21a" providerId="ADAL" clId="{1E29CD57-E4AA-40BA-A01B-9842CB240E74}" dt="2024-03-26T14:16:02.404" v="20" actId="1035"/>
      <pc:docMkLst>
        <pc:docMk/>
      </pc:docMkLst>
      <pc:sldChg chg="addSp modSp mod">
        <pc:chgData name="川谷 紘基／リサーチ・コンサル／JRI (kawatani hiroki)" userId="2f85a835-b072-46c6-816c-fde5e7a9d21a" providerId="ADAL" clId="{1E29CD57-E4AA-40BA-A01B-9842CB240E74}" dt="2024-03-26T14:16:02.404" v="20" actId="1035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1E29CD57-E4AA-40BA-A01B-9842CB240E74}" dt="2024-03-26T14:16:02.404" v="20" actId="1035"/>
          <ac:picMkLst>
            <pc:docMk/>
            <pc:sldMk cId="840910269" sldId="256"/>
            <ac:picMk id="2" creationId="{678C1EF8-12A4-CF57-38F6-DDFE75971C54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2B335EE-0263-F840-993F-E6C9001A23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94"/>
          <a:stretch/>
        </p:blipFill>
        <p:spPr bwMode="auto">
          <a:xfrm>
            <a:off x="1207658" y="412849"/>
            <a:ext cx="9776683" cy="603230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3</cp:revision>
  <dcterms:created xsi:type="dcterms:W3CDTF">2024-03-26T08:35:22Z</dcterms:created>
  <dcterms:modified xsi:type="dcterms:W3CDTF">2024-04-05T01:38:07Z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