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0E0B09-69EF-4603-8EEA-8E9ABEC6DE19}" v="1" dt="2024-03-26T14:16:06.582"/>
    <p1510:client id="{732AC3BA-D42E-4C1B-9774-AC0DD5D05D7E}" v="4" dt="2024-03-26T09:06:31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6E0E0B09-69EF-4603-8EEA-8E9ABEC6DE19}"/>
    <pc:docChg chg="modSld">
      <pc:chgData name="川谷 紘基／リサーチ・コンサル／JRI (kawatani hiroki)" userId="2f85a835-b072-46c6-816c-fde5e7a9d21a" providerId="ADAL" clId="{6E0E0B09-69EF-4603-8EEA-8E9ABEC6DE19}" dt="2024-03-26T14:16:11.181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6E0E0B09-69EF-4603-8EEA-8E9ABEC6DE19}" dt="2024-03-26T14:16:11.181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6E0E0B09-69EF-4603-8EEA-8E9ABEC6DE19}" dt="2024-03-26T14:16:11.181" v="3" actId="12788"/>
          <ac:picMkLst>
            <pc:docMk/>
            <pc:sldMk cId="840910269" sldId="256"/>
            <ac:picMk id="2" creationId="{3783EACD-29DB-665E-5A9B-B6D18CE7BBE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5705A10-A368-4AA7-799A-985A2E8FB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322" y="1389994"/>
            <a:ext cx="9867356" cy="407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2024-03-28T09:14:11Z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