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C43524C0-0850-4740-B8E3-470A5AF481BC}" v="1" dt="2024-03-26T14:13:23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C43524C0-0850-4740-B8E3-470A5AF481BC}"/>
    <pc:docChg chg="modSld">
      <pc:chgData name="川谷 紘基／リサーチ・コンサル／JRI (kawatani hiroki)" userId="2f85a835-b072-46c6-816c-fde5e7a9d21a" providerId="ADAL" clId="{C43524C0-0850-4740-B8E3-470A5AF481BC}" dt="2024-03-26T14:13:28.472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C43524C0-0850-4740-B8E3-470A5AF481BC}" dt="2024-03-26T14:13:28.472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C43524C0-0850-4740-B8E3-470A5AF481BC}" dt="2024-03-26T14:13:28.472" v="3" actId="12788"/>
          <ac:picMkLst>
            <pc:docMk/>
            <pc:sldMk cId="840910269" sldId="256"/>
            <ac:picMk id="2" creationId="{E8BCD80B-F20A-5694-8F36-1EC6751E0AB5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622CB65-5BFA-B526-3365-6B2371163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88" y="648411"/>
            <a:ext cx="11222423" cy="5561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2024-05-20T03:01:27Z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