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82AE73E9-010C-4531-BA3F-26C524A98457}" v="1" dt="2024-03-26T14:11:58.4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2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82AE73E9-010C-4531-BA3F-26C524A98457}"/>
    <pc:docChg chg="modSld">
      <pc:chgData name="川谷 紘基／リサーチ・コンサル／JRI (kawatani hiroki)" userId="2f85a835-b072-46c6-816c-fde5e7a9d21a" providerId="ADAL" clId="{82AE73E9-010C-4531-BA3F-26C524A98457}" dt="2024-03-26T14:12:03.543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82AE73E9-010C-4531-BA3F-26C524A98457}" dt="2024-03-26T14:12:03.543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82AE73E9-010C-4531-BA3F-26C524A98457}" dt="2024-03-26T14:12:03.543" v="3" actId="12788"/>
          <ac:picMkLst>
            <pc:docMk/>
            <pc:sldMk cId="840910269" sldId="256"/>
            <ac:picMk id="2" creationId="{4B289E11-614C-9965-FD39-71C1770F2E3E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B289E11-614C-9965-FD39-71C1770F2E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391" y="356093"/>
            <a:ext cx="7425219" cy="63858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