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78AFD8-262C-475A-9D05-7C6B497F0015}" v="1" dt="2024-03-26T14:09:54.446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3F78AFD8-262C-475A-9D05-7C6B497F0015}"/>
    <pc:docChg chg="modSld">
      <pc:chgData name="川谷 紘基／リサーチ・コンサル／JRI (kawatani hiroki)" userId="2f85a835-b072-46c6-816c-fde5e7a9d21a" providerId="ADAL" clId="{3F78AFD8-262C-475A-9D05-7C6B497F0015}" dt="2024-03-26T14:09:58.943" v="2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3F78AFD8-262C-475A-9D05-7C6B497F0015}" dt="2024-03-26T14:09:58.943" v="2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3F78AFD8-262C-475A-9D05-7C6B497F0015}" dt="2024-03-26T14:09:58.943" v="2" actId="12788"/>
          <ac:picMkLst>
            <pc:docMk/>
            <pc:sldMk cId="840910269" sldId="256"/>
            <ac:picMk id="2" creationId="{0BB19398-0958-2E2A-D7F7-52411E19852F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1376291-ED30-B159-438A-0FBA81F344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79" y="1265612"/>
            <a:ext cx="11459641" cy="4326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2024-03-28T09:09:36Z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