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  <p1510:client id="{A6CE46BC-6E39-4265-9811-151A3764A695}" v="1" dt="2024-03-26T14:10:03.4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谷 紘基／リサーチ・コンサル／JRI (kawatani hiroki)" userId="2f85a835-b072-46c6-816c-fde5e7a9d21a" providerId="ADAL" clId="{A6CE46BC-6E39-4265-9811-151A3764A695}"/>
    <pc:docChg chg="modSld">
      <pc:chgData name="川谷 紘基／リサーチ・コンサル／JRI (kawatani hiroki)" userId="2f85a835-b072-46c6-816c-fde5e7a9d21a" providerId="ADAL" clId="{A6CE46BC-6E39-4265-9811-151A3764A695}" dt="2024-03-26T14:10:10.249" v="2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A6CE46BC-6E39-4265-9811-151A3764A695}" dt="2024-03-26T14:10:10.249" v="2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A6CE46BC-6E39-4265-9811-151A3764A695}" dt="2024-03-26T14:10:10.249" v="2" actId="12788"/>
          <ac:picMkLst>
            <pc:docMk/>
            <pc:sldMk cId="840910269" sldId="256"/>
            <ac:picMk id="2" creationId="{4C85E8E2-F46C-27A1-9A5B-71CDD2F88AAF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BB060A9-8136-4120-94F9-97D6763323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9" y="715138"/>
            <a:ext cx="10730321" cy="54277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2024-04-01T14:01:56Z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