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E78453-A161-4BDD-9425-2DF16FEFBEFB}" v="1" dt="2024-03-26T14:10:15.846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30E78453-A161-4BDD-9425-2DF16FEFBEFB}"/>
    <pc:docChg chg="modSld">
      <pc:chgData name="川谷 紘基／リサーチ・コンサル／JRI (kawatani hiroki)" userId="2f85a835-b072-46c6-816c-fde5e7a9d21a" providerId="ADAL" clId="{30E78453-A161-4BDD-9425-2DF16FEFBEFB}" dt="2024-03-26T14:10:21.006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30E78453-A161-4BDD-9425-2DF16FEFBEFB}" dt="2024-03-26T14:10:21.006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30E78453-A161-4BDD-9425-2DF16FEFBEFB}" dt="2024-03-26T14:10:21.006" v="3" actId="12788"/>
          <ac:picMkLst>
            <pc:docMk/>
            <pc:sldMk cId="840910269" sldId="256"/>
            <ac:picMk id="2" creationId="{2352C6A8-AD99-27E9-E8BE-C426F19EE0B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5391F94-D779-E055-9A9F-AD3716593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94" y="184348"/>
            <a:ext cx="9981811" cy="648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2024-03-28T09:09:04Z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