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AC3BA-D42E-4C1B-9774-AC0DD5D05D7E}" v="4" dt="2024-03-26T09:06:31.323"/>
    <p1510:client id="{E4601F6E-7F32-4D01-B393-5617D130F3A6}" v="1" dt="2024-03-26T14:10:25.6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E4601F6E-7F32-4D01-B393-5617D130F3A6}"/>
    <pc:docChg chg="modSld">
      <pc:chgData name="川谷 紘基／リサーチ・コンサル／JRI (kawatani hiroki)" userId="2f85a835-b072-46c6-816c-fde5e7a9d21a" providerId="ADAL" clId="{E4601F6E-7F32-4D01-B393-5617D130F3A6}" dt="2024-03-26T14:10:31.055" v="2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E4601F6E-7F32-4D01-B393-5617D130F3A6}" dt="2024-03-26T14:10:31.055" v="2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E4601F6E-7F32-4D01-B393-5617D130F3A6}" dt="2024-03-26T14:10:31.055" v="2" actId="12788"/>
          <ac:picMkLst>
            <pc:docMk/>
            <pc:sldMk cId="840910269" sldId="256"/>
            <ac:picMk id="2" creationId="{FD78DAD2-30BD-6495-27D7-CA65A98BFBC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8BB18EA-0F0B-1493-BDEE-70F5720850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22" y="2597944"/>
            <a:ext cx="11357555" cy="16621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</cp:revision>
  <dcterms:created xsi:type="dcterms:W3CDTF">2024-03-26T08:35:22Z</dcterms:created>
  <dcterms:modified xsi:type="dcterms:W3CDTF">2024-03-28T09:08:34Z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