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E4601F6E-7F32-4D01-B393-5617D130F3A6}" v="1" dt="2024-03-26T14:10:25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E4601F6E-7F32-4D01-B393-5617D130F3A6}"/>
    <pc:docChg chg="modSld">
      <pc:chgData name="川谷 紘基／リサーチ・コンサル／JRI (kawatani hiroki)" userId="2f85a835-b072-46c6-816c-fde5e7a9d21a" providerId="ADAL" clId="{E4601F6E-7F32-4D01-B393-5617D130F3A6}" dt="2024-03-26T14:10:31.055" v="2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E4601F6E-7F32-4D01-B393-5617D130F3A6}" dt="2024-03-26T14:10:31.055" v="2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E4601F6E-7F32-4D01-B393-5617D130F3A6}" dt="2024-03-26T14:10:31.055" v="2" actId="12788"/>
          <ac:picMkLst>
            <pc:docMk/>
            <pc:sldMk cId="840910269" sldId="256"/>
            <ac:picMk id="2" creationId="{FD78DAD2-30BD-6495-27D7-CA65A98BFB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8BB18EA-0F0B-1493-BDEE-70F572085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2" y="2597944"/>
            <a:ext cx="11357555" cy="1662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