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B1034-17B5-4916-9E11-046F6B0DD041}" v="1" dt="2024-03-26T14:10:36.383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0A7B1034-17B5-4916-9E11-046F6B0DD041}"/>
    <pc:docChg chg="modSld">
      <pc:chgData name="川谷 紘基／リサーチ・コンサル／JRI (kawatani hiroki)" userId="2f85a835-b072-46c6-816c-fde5e7a9d21a" providerId="ADAL" clId="{0A7B1034-17B5-4916-9E11-046F6B0DD041}" dt="2024-03-26T14:10:43.803" v="4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0A7B1034-17B5-4916-9E11-046F6B0DD041}" dt="2024-03-26T14:10:43.803" v="4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0A7B1034-17B5-4916-9E11-046F6B0DD041}" dt="2024-03-26T14:10:43.803" v="4" actId="12788"/>
          <ac:picMkLst>
            <pc:docMk/>
            <pc:sldMk cId="840910269" sldId="256"/>
            <ac:picMk id="2" creationId="{A11047A9-2E58-9D2C-4E23-92D81C31D7B7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11047A9-2E58-9D2C-4E23-92D81C31D7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5"/>
          <a:stretch/>
        </p:blipFill>
        <p:spPr bwMode="auto">
          <a:xfrm>
            <a:off x="1963723" y="390629"/>
            <a:ext cx="8264554" cy="63732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