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2AC3BA-D42E-4C1B-9774-AC0DD5D05D7E}" v="4" dt="2024-03-26T09:06:31.323"/>
    <p1510:client id="{FCCC97BC-7588-4BB3-ACAD-60C0B23D1B00}" v="1" dt="2024-03-26T14:10:48.5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麻璃亜／リサーチ・コンサル／JRI (takahashi maria)" userId="f4b2eeab-6836-44c5-bb3f-58dccbf5094d" providerId="ADAL" clId="{732AC3BA-D42E-4C1B-9774-AC0DD5D05D7E}"/>
    <pc:docChg chg="custSel modSld">
      <pc:chgData name="高橋 麻璃亜／リサーチ・コンサル／JRI (takahashi maria)" userId="f4b2eeab-6836-44c5-bb3f-58dccbf5094d" providerId="ADAL" clId="{732AC3BA-D42E-4C1B-9774-AC0DD5D05D7E}" dt="2024-03-26T09:06:27.477" v="3" actId="478"/>
      <pc:docMkLst>
        <pc:docMk/>
      </pc:docMkLst>
      <pc:sldChg chg="delSp mod">
        <pc:chgData name="高橋 麻璃亜／リサーチ・コンサル／JRI (takahashi maria)" userId="f4b2eeab-6836-44c5-bb3f-58dccbf5094d" providerId="ADAL" clId="{732AC3BA-D42E-4C1B-9774-AC0DD5D05D7E}" dt="2024-03-26T09:06:27.477" v="3" actId="478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732AC3BA-D42E-4C1B-9774-AC0DD5D05D7E}" dt="2024-03-26T09:03:39.979" v="1" actId="478"/>
          <ac:picMkLst>
            <pc:docMk/>
            <pc:sldMk cId="840910269" sldId="256"/>
            <ac:picMk id="2" creationId="{1F46DC31-EAA9-B422-0A53-B1A61BC2770B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4:00.222" v="2" actId="478"/>
          <ac:picMkLst>
            <pc:docMk/>
            <pc:sldMk cId="840910269" sldId="256"/>
            <ac:picMk id="3" creationId="{3FFABD79-75C0-828F-3BBA-4218F4BE610A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3:34.031" v="0" actId="478"/>
          <ac:picMkLst>
            <pc:docMk/>
            <pc:sldMk cId="840910269" sldId="256"/>
            <ac:picMk id="4" creationId="{455DF83A-F126-848C-4D25-622526B4E63F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6:27.477" v="3" actId="478"/>
          <ac:picMkLst>
            <pc:docMk/>
            <pc:sldMk cId="840910269" sldId="256"/>
            <ac:picMk id="5" creationId="{5A39F3D2-8171-CCC7-3135-BA8BB2FE4FDD}"/>
          </ac:picMkLst>
        </pc:picChg>
      </pc:sldChg>
    </pc:docChg>
  </pc:docChgLst>
  <pc:docChgLst>
    <pc:chgData name="川谷 紘基／リサーチ・コンサル／JRI (kawatani hiroki)" userId="2f85a835-b072-46c6-816c-fde5e7a9d21a" providerId="ADAL" clId="{FCCC97BC-7588-4BB3-ACAD-60C0B23D1B00}"/>
    <pc:docChg chg="modSld">
      <pc:chgData name="川谷 紘基／リサーチ・コンサル／JRI (kawatani hiroki)" userId="2f85a835-b072-46c6-816c-fde5e7a9d21a" providerId="ADAL" clId="{FCCC97BC-7588-4BB3-ACAD-60C0B23D1B00}" dt="2024-03-26T14:10:55.609" v="4" actId="12788"/>
      <pc:docMkLst>
        <pc:docMk/>
      </pc:docMkLst>
      <pc:sldChg chg="addSp modSp mod">
        <pc:chgData name="川谷 紘基／リサーチ・コンサル／JRI (kawatani hiroki)" userId="2f85a835-b072-46c6-816c-fde5e7a9d21a" providerId="ADAL" clId="{FCCC97BC-7588-4BB3-ACAD-60C0B23D1B00}" dt="2024-03-26T14:10:55.609" v="4" actId="12788"/>
        <pc:sldMkLst>
          <pc:docMk/>
          <pc:sldMk cId="840910269" sldId="256"/>
        </pc:sldMkLst>
        <pc:picChg chg="add mod">
          <ac:chgData name="川谷 紘基／リサーチ・コンサル／JRI (kawatani hiroki)" userId="2f85a835-b072-46c6-816c-fde5e7a9d21a" providerId="ADAL" clId="{FCCC97BC-7588-4BB3-ACAD-60C0B23D1B00}" dt="2024-03-26T14:10:55.609" v="4" actId="12788"/>
          <ac:picMkLst>
            <pc:docMk/>
            <pc:sldMk cId="840910269" sldId="256"/>
            <ac:picMk id="2" creationId="{3ACABB33-6989-08CC-4D4A-CA1E13412332}"/>
          </ac:picMkLst>
        </pc:picChg>
      </pc:sldChg>
    </pc:docChg>
  </pc:docChgLst>
  <pc:docChgLst>
    <pc:chgData name="川谷 紘基／リサーチ・コンサル／JRI (kawatani hiroki)" userId="2f85a835-b072-46c6-816c-fde5e7a9d21a" providerId="ADAL" clId="{1F74D21B-1DF4-4880-8DB1-8BBE33ADFF2E}"/>
    <pc:docChg chg="custSel modSld">
      <pc:chgData name="川谷 紘基／リサーチ・コンサル／JRI (kawatani hiroki)" userId="2f85a835-b072-46c6-816c-fde5e7a9d21a" providerId="ADAL" clId="{1F74D21B-1DF4-4880-8DB1-8BBE33ADFF2E}" dt="2024-03-26T13:59:00.407" v="0" actId="478"/>
      <pc:docMkLst>
        <pc:docMk/>
      </pc:docMkLst>
      <pc:sldChg chg="delSp mod">
        <pc:chgData name="川谷 紘基／リサーチ・コンサル／JRI (kawatani hiroki)" userId="2f85a835-b072-46c6-816c-fde5e7a9d21a" providerId="ADAL" clId="{1F74D21B-1DF4-4880-8DB1-8BBE33ADFF2E}" dt="2024-03-26T13:59:00.407" v="0" actId="478"/>
        <pc:sldMkLst>
          <pc:docMk/>
          <pc:sldMk cId="840910269" sldId="256"/>
        </pc:sldMkLst>
        <pc:picChg chg="del">
          <ac:chgData name="川谷 紘基／リサーチ・コンサル／JRI (kawatani hiroki)" userId="2f85a835-b072-46c6-816c-fde5e7a9d21a" providerId="ADAL" clId="{1F74D21B-1DF4-4880-8DB1-8BBE33ADFF2E}" dt="2024-03-26T13:59:00.407" v="0" actId="478"/>
          <ac:picMkLst>
            <pc:docMk/>
            <pc:sldMk cId="840910269" sldId="256"/>
            <ac:picMk id="6" creationId="{B910FD6D-8E07-51AE-D726-06CF07B37A2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71FA911C-6802-CE5A-9B4D-7F1F39FE70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6266" y="512522"/>
            <a:ext cx="7439468" cy="58329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84D05CA-0494-4773-A886-E0F151A5A08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2.xml><?xml version="1.0" encoding="utf-8"?>
<ds:datastoreItem xmlns:ds="http://schemas.openxmlformats.org/officeDocument/2006/customXml" ds:itemID="{DC65720A-89D7-4F1E-960F-580ECC344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722D6E8-E8BF-48EE-869F-783FD54689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</cp:lastModifiedBy>
  <cp:revision>2</cp:revision>
  <dcterms:created xsi:type="dcterms:W3CDTF">2024-03-26T08:35:22Z</dcterms:created>
  <dcterms:modified xsi:type="dcterms:W3CDTF">2024-03-28T09:08:02Z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