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FCCC97BC-7588-4BB3-ACAD-60C0B23D1B00}" v="1" dt="2024-03-26T14:10:48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FCCC97BC-7588-4BB3-ACAD-60C0B23D1B00}"/>
    <pc:docChg chg="modSld">
      <pc:chgData name="川谷 紘基／リサーチ・コンサル／JRI (kawatani hiroki)" userId="2f85a835-b072-46c6-816c-fde5e7a9d21a" providerId="ADAL" clId="{FCCC97BC-7588-4BB3-ACAD-60C0B23D1B00}" dt="2024-03-26T14:10:55.609" v="4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FCCC97BC-7588-4BB3-ACAD-60C0B23D1B00}" dt="2024-03-26T14:10:55.609" v="4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FCCC97BC-7588-4BB3-ACAD-60C0B23D1B00}" dt="2024-03-26T14:10:55.609" v="4" actId="12788"/>
          <ac:picMkLst>
            <pc:docMk/>
            <pc:sldMk cId="840910269" sldId="256"/>
            <ac:picMk id="2" creationId="{3ACABB33-6989-08CC-4D4A-CA1E13412332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1FA911C-6802-CE5A-9B4D-7F1F39FE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6" y="512522"/>
            <a:ext cx="7439468" cy="5832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