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C23CBE-8006-4826-9C17-DB1D27146875}" v="2" dt="2024-03-26T14:11:27.736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20C23CBE-8006-4826-9C17-DB1D27146875}"/>
    <pc:docChg chg="custSel addSld modSld sldOrd">
      <pc:chgData name="川谷 紘基／リサーチ・コンサル／JRI (kawatani hiroki)" userId="2f85a835-b072-46c6-816c-fde5e7a9d21a" providerId="ADAL" clId="{20C23CBE-8006-4826-9C17-DB1D27146875}" dt="2024-03-26T14:11:34.232" v="12"/>
      <pc:docMkLst>
        <pc:docMk/>
      </pc:docMkLst>
      <pc:sldChg chg="addSp modSp mod ord">
        <pc:chgData name="川谷 紘基／リサーチ・コンサル／JRI (kawatani hiroki)" userId="2f85a835-b072-46c6-816c-fde5e7a9d21a" providerId="ADAL" clId="{20C23CBE-8006-4826-9C17-DB1D27146875}" dt="2024-03-26T14:11:34.232" v="12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20C23CBE-8006-4826-9C17-DB1D27146875}" dt="2024-03-26T14:11:06.083" v="3" actId="12788"/>
          <ac:picMkLst>
            <pc:docMk/>
            <pc:sldMk cId="840910269" sldId="256"/>
            <ac:picMk id="2" creationId="{3D2042F2-5DD9-EB65-DBB7-E136093B5CF9}"/>
          </ac:picMkLst>
        </pc:picChg>
      </pc:sldChg>
      <pc:sldChg chg="addSp delSp modSp new mod">
        <pc:chgData name="川谷 紘基／リサーチ・コンサル／JRI (kawatani hiroki)" userId="2f85a835-b072-46c6-816c-fde5e7a9d21a" providerId="ADAL" clId="{20C23CBE-8006-4826-9C17-DB1D27146875}" dt="2024-03-26T14:11:32.879" v="10" actId="12788"/>
        <pc:sldMkLst>
          <pc:docMk/>
          <pc:sldMk cId="3589581099" sldId="257"/>
        </pc:sldMkLst>
        <pc:spChg chg="del">
          <ac:chgData name="川谷 紘基／リサーチ・コンサル／JRI (kawatani hiroki)" userId="2f85a835-b072-46c6-816c-fde5e7a9d21a" providerId="ADAL" clId="{20C23CBE-8006-4826-9C17-DB1D27146875}" dt="2024-03-26T14:11:27.419" v="5" actId="478"/>
          <ac:spMkLst>
            <pc:docMk/>
            <pc:sldMk cId="3589581099" sldId="257"/>
            <ac:spMk id="2" creationId="{0ED65589-F962-81C5-82AB-0ADC37914933}"/>
          </ac:spMkLst>
        </pc:spChg>
        <pc:spChg chg="del">
          <ac:chgData name="川谷 紘基／リサーチ・コンサル／JRI (kawatani hiroki)" userId="2f85a835-b072-46c6-816c-fde5e7a9d21a" providerId="ADAL" clId="{20C23CBE-8006-4826-9C17-DB1D27146875}" dt="2024-03-26T14:11:27.419" v="5" actId="478"/>
          <ac:spMkLst>
            <pc:docMk/>
            <pc:sldMk cId="3589581099" sldId="257"/>
            <ac:spMk id="3" creationId="{5FB7FEB0-9587-EA0B-658A-87F42BD38F1F}"/>
          </ac:spMkLst>
        </pc:spChg>
        <pc:picChg chg="add mod">
          <ac:chgData name="川谷 紘基／リサーチ・コンサル／JRI (kawatani hiroki)" userId="2f85a835-b072-46c6-816c-fde5e7a9d21a" providerId="ADAL" clId="{20C23CBE-8006-4826-9C17-DB1D27146875}" dt="2024-03-26T14:11:32.879" v="10" actId="12788"/>
          <ac:picMkLst>
            <pc:docMk/>
            <pc:sldMk cId="3589581099" sldId="257"/>
            <ac:picMk id="4" creationId="{6636A75C-DDEF-DF1B-814A-57C1C521BB74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7B09134-9284-4A1E-F8E5-13C04B94D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129" y="331923"/>
            <a:ext cx="8919741" cy="6194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58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930B761-FC3E-C3C5-79E4-7B6A14416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462" y="262016"/>
            <a:ext cx="9121076" cy="6333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2024-04-01T04:57:41Z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