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DBED2555-C7CA-4F4F-9CF7-56CA2C850C1D}" v="1" dt="2024-03-26T14:13:32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谷 紘基／リサーチ・コンサル／JRI (kawatani hiroki)" userId="2f85a835-b072-46c6-816c-fde5e7a9d21a" providerId="ADAL" clId="{DBED2555-C7CA-4F4F-9CF7-56CA2C850C1D}"/>
    <pc:docChg chg="modSld">
      <pc:chgData name="川谷 紘基／リサーチ・コンサル／JRI (kawatani hiroki)" userId="2f85a835-b072-46c6-816c-fde5e7a9d21a" providerId="ADAL" clId="{DBED2555-C7CA-4F4F-9CF7-56CA2C850C1D}" dt="2024-03-26T14:13:37.524" v="3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DBED2555-C7CA-4F4F-9CF7-56CA2C850C1D}" dt="2024-03-26T14:13:37.524" v="3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DBED2555-C7CA-4F4F-9CF7-56CA2C850C1D}" dt="2024-03-26T14:13:37.524" v="3" actId="12788"/>
          <ac:picMkLst>
            <pc:docMk/>
            <pc:sldMk cId="840910269" sldId="256"/>
            <ac:picMk id="2" creationId="{8DD11B6B-A655-C30A-7DE2-CAB726D2A125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DD11B6B-A655-C30A-7DE2-CAB726D2A1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42" y="1203321"/>
            <a:ext cx="11755717" cy="538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川谷 紘基／リサーチ・コンサル／JRI (kawatani hiroki)</cp:lastModifiedBy>
  <cp:revision>1</cp:revision>
  <dcterms:created xsi:type="dcterms:W3CDTF">2024-03-26T08:35:22Z</dcterms:created>
  <dcterms:modified xsi:type="dcterms:W3CDTF">2024-03-26T14:13:38Z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