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98DAA087-537E-4644-A3D3-A93569ED57DE}" v="1" dt="2024-03-26T14:13:41.8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98DAA087-537E-4644-A3D3-A93569ED57DE}"/>
    <pc:docChg chg="modSld">
      <pc:chgData name="川谷 紘基／リサーチ・コンサル／JRI (kawatani hiroki)" userId="2f85a835-b072-46c6-816c-fde5e7a9d21a" providerId="ADAL" clId="{98DAA087-537E-4644-A3D3-A93569ED57DE}" dt="2024-03-26T14:13:46.483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98DAA087-537E-4644-A3D3-A93569ED57DE}" dt="2024-03-26T14:13:46.483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98DAA087-537E-4644-A3D3-A93569ED57DE}" dt="2024-03-26T14:13:46.483" v="3" actId="12788"/>
          <ac:picMkLst>
            <pc:docMk/>
            <pc:sldMk cId="840910269" sldId="256"/>
            <ac:picMk id="2" creationId="{0BE8EDDE-95D0-FC2E-3F5A-442E8860153A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BE8EDDE-95D0-FC2E-3F5A-442E8860153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04"/>
          <a:stretch/>
        </p:blipFill>
        <p:spPr bwMode="auto">
          <a:xfrm>
            <a:off x="499030" y="570927"/>
            <a:ext cx="11193941" cy="60384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