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99F734-1ACB-45AB-AA77-78CE5BEA6403}" v="1" dt="2024-03-26T14:13:51.609"/>
    <p1510:client id="{732AC3BA-D42E-4C1B-9774-AC0DD5D05D7E}" v="4" dt="2024-03-26T09:06:31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川谷 紘基／リサーチ・コンサル／JRI (kawatani hiroki)" userId="2f85a835-b072-46c6-816c-fde5e7a9d21a" providerId="ADAL" clId="{5099F734-1ACB-45AB-AA77-78CE5BEA6403}"/>
    <pc:docChg chg="modSld">
      <pc:chgData name="川谷 紘基／リサーチ・コンサル／JRI (kawatani hiroki)" userId="2f85a835-b072-46c6-816c-fde5e7a9d21a" providerId="ADAL" clId="{5099F734-1ACB-45AB-AA77-78CE5BEA6403}" dt="2024-03-26T14:13:55.604" v="3" actId="12788"/>
      <pc:docMkLst>
        <pc:docMk/>
      </pc:docMkLst>
      <pc:sldChg chg="addSp modSp mod">
        <pc:chgData name="川谷 紘基／リサーチ・コンサル／JRI (kawatani hiroki)" userId="2f85a835-b072-46c6-816c-fde5e7a9d21a" providerId="ADAL" clId="{5099F734-1ACB-45AB-AA77-78CE5BEA6403}" dt="2024-03-26T14:13:55.604" v="3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5099F734-1ACB-45AB-AA77-78CE5BEA6403}" dt="2024-03-26T14:13:55.604" v="3" actId="12788"/>
          <ac:picMkLst>
            <pc:docMk/>
            <pc:sldMk cId="840910269" sldId="256"/>
            <ac:picMk id="2" creationId="{E6BDE749-1F7A-F016-9556-BD30C40BA80A}"/>
          </ac:picMkLst>
        </pc:picChg>
      </pc:sldChg>
    </pc:docChg>
  </pc:docChgLst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6BDE749-1F7A-F016-9556-BD30C40BA8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193" y="162035"/>
            <a:ext cx="9407614" cy="66079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川谷 紘基／リサーチ・コンサル／JRI (kawatani hiroki)</cp:lastModifiedBy>
  <cp:revision>1</cp:revision>
  <dcterms:created xsi:type="dcterms:W3CDTF">2024-03-26T08:35:22Z</dcterms:created>
  <dcterms:modified xsi:type="dcterms:W3CDTF">2024-03-26T14:13:56Z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