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13A221-0E80-4200-B8CB-5305B36B71B5}" v="1" dt="2024-03-26T14:13:59.882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2213A221-0E80-4200-B8CB-5305B36B71B5}"/>
    <pc:docChg chg="modSld">
      <pc:chgData name="川谷 紘基／リサーチ・コンサル／JRI (kawatani hiroki)" userId="2f85a835-b072-46c6-816c-fde5e7a9d21a" providerId="ADAL" clId="{2213A221-0E80-4200-B8CB-5305B36B71B5}" dt="2024-03-26T14:14:04.925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2213A221-0E80-4200-B8CB-5305B36B71B5}" dt="2024-03-26T14:14:04.925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2213A221-0E80-4200-B8CB-5305B36B71B5}" dt="2024-03-26T14:14:04.925" v="3" actId="12788"/>
          <ac:picMkLst>
            <pc:docMk/>
            <pc:sldMk cId="840910269" sldId="256"/>
            <ac:picMk id="2" creationId="{9101F539-1CEF-0E1E-ABF4-C677526EE87F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101F539-1CEF-0E1E-ABF4-C677526EE87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" b="11343"/>
          <a:stretch/>
        </p:blipFill>
        <p:spPr bwMode="auto">
          <a:xfrm>
            <a:off x="1177938" y="302345"/>
            <a:ext cx="9836125" cy="64762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