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CB2C205F-3B1B-43D0-89BE-2E7FBC34EDD3}" v="1" dt="2024-03-26T14:14:09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CB2C205F-3B1B-43D0-89BE-2E7FBC34EDD3}"/>
    <pc:docChg chg="modSld">
      <pc:chgData name="川谷 紘基／リサーチ・コンサル／JRI (kawatani hiroki)" userId="2f85a835-b072-46c6-816c-fde5e7a9d21a" providerId="ADAL" clId="{CB2C205F-3B1B-43D0-89BE-2E7FBC34EDD3}" dt="2024-03-26T14:14:14.014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CB2C205F-3B1B-43D0-89BE-2E7FBC34EDD3}" dt="2024-03-26T14:14:14.014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CB2C205F-3B1B-43D0-89BE-2E7FBC34EDD3}" dt="2024-03-26T14:14:14.014" v="3" actId="12788"/>
          <ac:picMkLst>
            <pc:docMk/>
            <pc:sldMk cId="840910269" sldId="256"/>
            <ac:picMk id="2" creationId="{7DFE5FE2-12ED-36B6-AB75-AEF3E06996D8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DFE5FE2-12ED-36B6-AB75-AEF3E0699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616" y="89667"/>
            <a:ext cx="9426769" cy="6620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