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C3DAD506-7EDA-4C0E-9ABA-90CB320492F0}" v="1" dt="2024-03-26T14:14:18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C3DAD506-7EDA-4C0E-9ABA-90CB320492F0}"/>
    <pc:docChg chg="modSld">
      <pc:chgData name="川谷 紘基／リサーチ・コンサル／JRI (kawatani hiroki)" userId="2f85a835-b072-46c6-816c-fde5e7a9d21a" providerId="ADAL" clId="{C3DAD506-7EDA-4C0E-9ABA-90CB320492F0}" dt="2024-03-26T14:14:22.664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C3DAD506-7EDA-4C0E-9ABA-90CB320492F0}" dt="2024-03-26T14:14:22.664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C3DAD506-7EDA-4C0E-9ABA-90CB320492F0}" dt="2024-03-26T14:14:22.664" v="3" actId="12788"/>
          <ac:picMkLst>
            <pc:docMk/>
            <pc:sldMk cId="840910269" sldId="256"/>
            <ac:picMk id="2" creationId="{8B188FB3-AA52-0B36-835F-6209FAE176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CD5F97E-31FE-9024-D789-07D0902E4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62" y="1118412"/>
            <a:ext cx="9863476" cy="4621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