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A6990F37-6C68-4866-9785-0A5203982C79}" v="2" dt="2024-03-26T14:11:41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A6990F37-6C68-4866-9785-0A5203982C79}"/>
    <pc:docChg chg="custSel modSld">
      <pc:chgData name="川谷 紘基／リサーチ・コンサル／JRI (kawatani hiroki)" userId="2f85a835-b072-46c6-816c-fde5e7a9d21a" providerId="ADAL" clId="{A6990F37-6C68-4866-9785-0A5203982C79}" dt="2024-03-26T14:11:46.628" v="4" actId="12788"/>
      <pc:docMkLst>
        <pc:docMk/>
      </pc:docMkLst>
      <pc:sldChg chg="addSp delSp modSp mod">
        <pc:chgData name="川谷 紘基／リサーチ・コンサル／JRI (kawatani hiroki)" userId="2f85a835-b072-46c6-816c-fde5e7a9d21a" providerId="ADAL" clId="{A6990F37-6C68-4866-9785-0A5203982C79}" dt="2024-03-26T14:11:46.628" v="4" actId="12788"/>
        <pc:sldMkLst>
          <pc:docMk/>
          <pc:sldMk cId="840910269" sldId="256"/>
        </pc:sldMkLst>
        <pc:picChg chg="add del mod">
          <ac:chgData name="川谷 紘基／リサーチ・コンサル／JRI (kawatani hiroki)" userId="2f85a835-b072-46c6-816c-fde5e7a9d21a" providerId="ADAL" clId="{A6990F37-6C68-4866-9785-0A5203982C79}" dt="2024-03-26T14:11:37.360" v="1" actId="478"/>
          <ac:picMkLst>
            <pc:docMk/>
            <pc:sldMk cId="840910269" sldId="256"/>
            <ac:picMk id="2" creationId="{ABF4B7A8-7B38-1BF7-DF13-DFC9D101CC90}"/>
          </ac:picMkLst>
        </pc:picChg>
        <pc:picChg chg="add mod">
          <ac:chgData name="川谷 紘基／リサーチ・コンサル／JRI (kawatani hiroki)" userId="2f85a835-b072-46c6-816c-fde5e7a9d21a" providerId="ADAL" clId="{A6990F37-6C68-4866-9785-0A5203982C79}" dt="2024-03-26T14:11:46.628" v="4" actId="12788"/>
          <ac:picMkLst>
            <pc:docMk/>
            <pc:sldMk cId="840910269" sldId="256"/>
            <ac:picMk id="3" creationId="{668EA30D-712B-0CC4-33D2-5CEC82361636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939B529-4635-BF1D-913F-7012AB95D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63" y="455449"/>
            <a:ext cx="11141474" cy="59471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大久保２</cp:lastModifiedBy>
  <cp:revision>2</cp:revision>
  <dcterms:created xsi:type="dcterms:W3CDTF">2024-03-26T08:35:22Z</dcterms:created>
  <dcterms:modified xsi:type="dcterms:W3CDTF">2024-04-22T13:40:22Z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