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A831BD-9E9F-4B21-9EE2-A37DC269E68D}" v="1" dt="2024-03-26T08:04:29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E2A831BD-9E9F-4B21-9EE2-A37DC269E68D}"/>
    <pc:docChg chg="custSel modSld">
      <pc:chgData name="児堂 友士朗／リサーチ・コンサル／JRI (chigodo yujiro)" userId="1f1bfa63-9daa-4e3e-8021-4d24a5e025b9" providerId="ADAL" clId="{E2A831BD-9E9F-4B21-9EE2-A37DC269E68D}" dt="2024-03-26T08:04:35.921" v="4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E2A831BD-9E9F-4B21-9EE2-A37DC269E68D}" dt="2024-03-26T08:04:35.921" v="4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E2A831BD-9E9F-4B21-9EE2-A37DC269E68D}" dt="2024-03-26T08:04:23.360" v="0" actId="478"/>
          <ac:picMkLst>
            <pc:docMk/>
            <pc:sldMk cId="3982099843" sldId="257"/>
            <ac:picMk id="3" creationId="{0A3A9C55-9030-D7D1-2E94-F77688115251}"/>
          </ac:picMkLst>
        </pc:picChg>
        <pc:picChg chg="mod">
          <ac:chgData name="児堂 友士朗／リサーチ・コンサル／JRI (chigodo yujiro)" userId="1f1bfa63-9daa-4e3e-8021-4d24a5e025b9" providerId="ADAL" clId="{E2A831BD-9E9F-4B21-9EE2-A37DC269E68D}" dt="2024-03-26T08:04:35.921" v="4" actId="1076"/>
          <ac:picMkLst>
            <pc:docMk/>
            <pc:sldMk cId="3982099843" sldId="257"/>
            <ac:picMk id="4" creationId="{770C5ADE-ACF1-F5DF-9FF3-FAF1B29B13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A657E1E-B5D6-72B6-3F05-8B110796D8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704" y="331466"/>
            <a:ext cx="9574592" cy="6195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10</cp:revision>
  <dcterms:created xsi:type="dcterms:W3CDTF">2024-03-26T07:53:20Z</dcterms:created>
  <dcterms:modified xsi:type="dcterms:W3CDTF">2024-03-28T08:31:30Z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