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BFA5BA-A740-45DD-9E04-AE93867F5285}" v="1" dt="2024-03-26T08:03:36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BCBFA5BA-A740-45DD-9E04-AE93867F5285}"/>
    <pc:docChg chg="custSel modSld">
      <pc:chgData name="児堂 友士朗／リサーチ・コンサル／JRI (chigodo yujiro)" userId="1f1bfa63-9daa-4e3e-8021-4d24a5e025b9" providerId="ADAL" clId="{BCBFA5BA-A740-45DD-9E04-AE93867F5285}" dt="2024-03-26T08:03:45.680" v="5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BCBFA5BA-A740-45DD-9E04-AE93867F5285}" dt="2024-03-26T08:03:45.680" v="5" actId="1076"/>
        <pc:sldMkLst>
          <pc:docMk/>
          <pc:sldMk cId="3982099843" sldId="257"/>
        </pc:sldMkLst>
        <pc:picChg chg="del">
          <ac:chgData name="児堂 友士朗／リサーチ・コンサル／JRI (chigodo yujiro)" userId="1f1bfa63-9daa-4e3e-8021-4d24a5e025b9" providerId="ADAL" clId="{BCBFA5BA-A740-45DD-9E04-AE93867F5285}" dt="2024-03-26T08:03:31.127" v="0" actId="478"/>
          <ac:picMkLst>
            <pc:docMk/>
            <pc:sldMk cId="3982099843" sldId="257"/>
            <ac:picMk id="2" creationId="{B9BBDFC7-2C40-EA68-501F-681D5BA2449D}"/>
          </ac:picMkLst>
        </pc:picChg>
        <pc:picChg chg="mod">
          <ac:chgData name="児堂 友士朗／リサーチ・コンサル／JRI (chigodo yujiro)" userId="1f1bfa63-9daa-4e3e-8021-4d24a5e025b9" providerId="ADAL" clId="{BCBFA5BA-A740-45DD-9E04-AE93867F5285}" dt="2024-03-26T08:03:45.680" v="5" actId="1076"/>
          <ac:picMkLst>
            <pc:docMk/>
            <pc:sldMk cId="3982099843" sldId="257"/>
            <ac:picMk id="3" creationId="{0A3A9C55-9030-D7D1-2E94-F7768811525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A3A9C55-9030-D7D1-2E94-F77688115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364" y="461554"/>
            <a:ext cx="10917271" cy="593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5955E2-CCB7-4D82-A9A6-D561BC28F803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児堂 友士朗／リサーチ・コンサル／JRI (chigodo yujiro)</cp:lastModifiedBy>
  <cp:revision>8</cp:revision>
  <dcterms:created xsi:type="dcterms:W3CDTF">2024-03-26T07:53:20Z</dcterms:created>
  <dcterms:modified xsi:type="dcterms:W3CDTF">2024-03-26T08:03:48Z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