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E9511D-339F-4B58-996A-B0B4D32F2FA5}" v="1" dt="2024-03-26T08:02:43.2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A4E9511D-339F-4B58-996A-B0B4D32F2FA5}"/>
    <pc:docChg chg="custSel modSld">
      <pc:chgData name="児堂 友士朗／リサーチ・コンサル／JRI (chigodo yujiro)" userId="1f1bfa63-9daa-4e3e-8021-4d24a5e025b9" providerId="ADAL" clId="{A4E9511D-339F-4B58-996A-B0B4D32F2FA5}" dt="2024-03-26T08:02:50.764" v="2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A4E9511D-339F-4B58-996A-B0B4D32F2FA5}" dt="2024-03-26T08:02:50.764" v="2" actId="1076"/>
        <pc:sldMkLst>
          <pc:docMk/>
          <pc:sldMk cId="3982099843" sldId="257"/>
        </pc:sldMkLst>
        <pc:picChg chg="mod">
          <ac:chgData name="児堂 友士朗／リサーチ・コンサル／JRI (chigodo yujiro)" userId="1f1bfa63-9daa-4e3e-8021-4d24a5e025b9" providerId="ADAL" clId="{A4E9511D-339F-4B58-996A-B0B4D32F2FA5}" dt="2024-03-26T08:02:50.764" v="2" actId="1076"/>
          <ac:picMkLst>
            <pc:docMk/>
            <pc:sldMk cId="3982099843" sldId="257"/>
            <ac:picMk id="2" creationId="{B9BBDFC7-2C40-EA68-501F-681D5BA2449D}"/>
          </ac:picMkLst>
        </pc:picChg>
        <pc:picChg chg="del">
          <ac:chgData name="児堂 友士朗／リサーチ・コンサル／JRI (chigodo yujiro)" userId="1f1bfa63-9daa-4e3e-8021-4d24a5e025b9" providerId="ADAL" clId="{A4E9511D-339F-4B58-996A-B0B4D32F2FA5}" dt="2024-03-26T08:02:33.532" v="0" actId="478"/>
          <ac:picMkLst>
            <pc:docMk/>
            <pc:sldMk cId="3982099843" sldId="257"/>
            <ac:picMk id="5" creationId="{0F28E0F8-7474-1518-E034-1245159795C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9BBDFC7-2C40-EA68-501F-681D5BA24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17" y="559299"/>
            <a:ext cx="10569365" cy="573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児堂 友士朗／リサーチ・コンサル／JRI (chigodo yujiro)</cp:lastModifiedBy>
  <cp:revision>7</cp:revision>
  <dcterms:created xsi:type="dcterms:W3CDTF">2024-03-26T07:53:20Z</dcterms:created>
  <dcterms:modified xsi:type="dcterms:W3CDTF">2024-03-26T08:02:51Z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